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sldIdLst>
    <p:sldId id="256" r:id="rId5"/>
    <p:sldId id="296" r:id="rId6"/>
    <p:sldId id="272" r:id="rId7"/>
    <p:sldId id="270" r:id="rId8"/>
    <p:sldId id="298" r:id="rId9"/>
    <p:sldId id="301" r:id="rId10"/>
    <p:sldId id="297" r:id="rId11"/>
    <p:sldId id="259" r:id="rId12"/>
    <p:sldId id="302" r:id="rId13"/>
    <p:sldId id="303" r:id="rId14"/>
    <p:sldId id="261" r:id="rId15"/>
    <p:sldId id="304" r:id="rId16"/>
    <p:sldId id="305" r:id="rId17"/>
    <p:sldId id="264" r:id="rId18"/>
    <p:sldId id="260" r:id="rId19"/>
    <p:sldId id="306" r:id="rId20"/>
    <p:sldId id="308" r:id="rId21"/>
    <p:sldId id="294" r:id="rId22"/>
    <p:sldId id="267" r:id="rId23"/>
    <p:sldId id="309" r:id="rId24"/>
    <p:sldId id="311" r:id="rId25"/>
    <p:sldId id="312" r:id="rId26"/>
    <p:sldId id="313" r:id="rId27"/>
    <p:sldId id="315" r:id="rId28"/>
    <p:sldId id="314" r:id="rId29"/>
    <p:sldId id="310" r:id="rId30"/>
    <p:sldId id="277" r:id="rId31"/>
    <p:sldId id="316" r:id="rId32"/>
    <p:sldId id="318" r:id="rId33"/>
    <p:sldId id="320" r:id="rId34"/>
    <p:sldId id="317" r:id="rId35"/>
    <p:sldId id="321" r:id="rId36"/>
    <p:sldId id="322" r:id="rId37"/>
    <p:sldId id="299" r:id="rId38"/>
    <p:sldId id="287" r:id="rId39"/>
    <p:sldId id="288" r:id="rId40"/>
    <p:sldId id="293" r:id="rId41"/>
    <p:sldId id="324" r:id="rId42"/>
    <p:sldId id="29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1B1B"/>
    <a:srgbClr val="158B63"/>
    <a:srgbClr val="ABD5C7"/>
    <a:srgbClr val="D09B2C"/>
    <a:srgbClr val="EE6464"/>
    <a:srgbClr val="FF7A37"/>
    <a:srgbClr val="FF80FF"/>
    <a:srgbClr val="FF8FFF"/>
    <a:srgbClr val="49C2DA"/>
    <a:srgbClr val="E7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614DA-B868-C999-8644-419048DDBB4F}" v="269" dt="2025-02-10T21:34:28.789"/>
    <p1510:client id="{4E7BA95D-D32E-44C5-A865-2D0D2E6505E1}" v="1692" dt="2025-02-10T21:13:55.323"/>
    <p1510:client id="{54D6D252-18D2-4689-A3AF-332BFA9F7062}" v="719" dt="2025-02-10T17:29:18.611"/>
    <p1510:client id="{D681620A-AE00-4C5C-B300-EC0D6CFAACC5}" v="11" dt="2025-02-10T21:49:47.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snapToGrid="0">
      <p:cViewPr>
        <p:scale>
          <a:sx n="100" d="100"/>
          <a:sy n="100" d="100"/>
        </p:scale>
        <p:origin x="954" y="29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8" Type="http://schemas.openxmlformats.org/officeDocument/2006/relationships/slide" Target="slides/slide8.xml"/><Relationship Id="rId3"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y Liu" userId="S::mliu@coloradocollege.edu::19f25f2d-91ea-46af-aa06-599f24903d99" providerId="AD" clId="Web-{0A962B25-216A-4D19-B832-E1D6E5A00851}"/>
    <pc:docChg chg="modSld">
      <pc:chgData name="Missy Liu" userId="S::mliu@coloradocollege.edu::19f25f2d-91ea-46af-aa06-599f24903d99" providerId="AD" clId="Web-{0A962B25-216A-4D19-B832-E1D6E5A00851}" dt="2025-01-17T16:20:46.648" v="25" actId="20577"/>
      <pc:docMkLst>
        <pc:docMk/>
      </pc:docMkLst>
      <pc:sldChg chg="addSp delSp modSp">
        <pc:chgData name="Missy Liu" userId="S::mliu@coloradocollege.edu::19f25f2d-91ea-46af-aa06-599f24903d99" providerId="AD" clId="Web-{0A962B25-216A-4D19-B832-E1D6E5A00851}" dt="2025-01-17T16:20:46.648" v="25" actId="20577"/>
        <pc:sldMkLst>
          <pc:docMk/>
          <pc:sldMk cId="3702469088" sldId="290"/>
        </pc:sldMkLst>
        <pc:spChg chg="mod">
          <ac:chgData name="Missy Liu" userId="S::mliu@coloradocollege.edu::19f25f2d-91ea-46af-aa06-599f24903d99" providerId="AD" clId="Web-{0A962B25-216A-4D19-B832-E1D6E5A00851}" dt="2025-01-17T16:20:46.648" v="25" actId="20577"/>
          <ac:spMkLst>
            <pc:docMk/>
            <pc:sldMk cId="3702469088" sldId="290"/>
            <ac:spMk id="3" creationId="{B27FEF4F-CC9B-0A24-C674-6830A8DC183D}"/>
          </ac:spMkLst>
        </pc:spChg>
      </pc:sldChg>
    </pc:docChg>
  </pc:docChgLst>
  <pc:docChgLst>
    <pc:chgData name="Missy Liu" userId="19f25f2d-91ea-46af-aa06-599f24903d99" providerId="ADAL" clId="{D681620A-AE00-4C5C-B300-EC0D6CFAACC5}"/>
    <pc:docChg chg="undo custSel modSld">
      <pc:chgData name="Missy Liu" userId="19f25f2d-91ea-46af-aa06-599f24903d99" providerId="ADAL" clId="{D681620A-AE00-4C5C-B300-EC0D6CFAACC5}" dt="2025-02-10T21:54:57.297" v="256" actId="14100"/>
      <pc:docMkLst>
        <pc:docMk/>
      </pc:docMkLst>
      <pc:sldChg chg="modSp mod">
        <pc:chgData name="Missy Liu" userId="19f25f2d-91ea-46af-aa06-599f24903d99" providerId="ADAL" clId="{D681620A-AE00-4C5C-B300-EC0D6CFAACC5}" dt="2025-02-10T21:43:20.287" v="120" actId="20577"/>
        <pc:sldMkLst>
          <pc:docMk/>
          <pc:sldMk cId="109857222" sldId="256"/>
        </pc:sldMkLst>
        <pc:spChg chg="mod">
          <ac:chgData name="Missy Liu" userId="19f25f2d-91ea-46af-aa06-599f24903d99" providerId="ADAL" clId="{D681620A-AE00-4C5C-B300-EC0D6CFAACC5}" dt="2025-02-10T21:43:20.287" v="120" actId="20577"/>
          <ac:spMkLst>
            <pc:docMk/>
            <pc:sldMk cId="109857222" sldId="256"/>
            <ac:spMk id="3" creationId="{00000000-0000-0000-0000-000000000000}"/>
          </ac:spMkLst>
        </pc:spChg>
      </pc:sldChg>
      <pc:sldChg chg="addSp modSp mod">
        <pc:chgData name="Missy Liu" userId="19f25f2d-91ea-46af-aa06-599f24903d99" providerId="ADAL" clId="{D681620A-AE00-4C5C-B300-EC0D6CFAACC5}" dt="2025-02-10T21:54:57.297" v="256" actId="14100"/>
        <pc:sldMkLst>
          <pc:docMk/>
          <pc:sldMk cId="2368778412" sldId="261"/>
        </pc:sldMkLst>
        <pc:spChg chg="add mod">
          <ac:chgData name="Missy Liu" userId="19f25f2d-91ea-46af-aa06-599f24903d99" providerId="ADAL" clId="{D681620A-AE00-4C5C-B300-EC0D6CFAACC5}" dt="2025-02-10T21:54:57.297" v="256" actId="14100"/>
          <ac:spMkLst>
            <pc:docMk/>
            <pc:sldMk cId="2368778412" sldId="261"/>
            <ac:spMk id="2" creationId="{80DE6315-A16B-6FEA-3722-B60CAA6B3AD1}"/>
          </ac:spMkLst>
        </pc:spChg>
      </pc:sldChg>
      <pc:sldChg chg="modSp mod">
        <pc:chgData name="Missy Liu" userId="19f25f2d-91ea-46af-aa06-599f24903d99" providerId="ADAL" clId="{D681620A-AE00-4C5C-B300-EC0D6CFAACC5}" dt="2025-02-10T21:39:34.562" v="54" actId="20577"/>
        <pc:sldMkLst>
          <pc:docMk/>
          <pc:sldMk cId="1960094503" sldId="270"/>
        </pc:sldMkLst>
        <pc:spChg chg="mod">
          <ac:chgData name="Missy Liu" userId="19f25f2d-91ea-46af-aa06-599f24903d99" providerId="ADAL" clId="{D681620A-AE00-4C5C-B300-EC0D6CFAACC5}" dt="2025-02-10T21:39:34.562" v="54" actId="20577"/>
          <ac:spMkLst>
            <pc:docMk/>
            <pc:sldMk cId="1960094503" sldId="270"/>
            <ac:spMk id="2" creationId="{41C658A0-F4E3-FC8B-6B8B-ECA0FFE5F984}"/>
          </ac:spMkLst>
        </pc:spChg>
      </pc:sldChg>
      <pc:sldChg chg="modSp mod">
        <pc:chgData name="Missy Liu" userId="19f25f2d-91ea-46af-aa06-599f24903d99" providerId="ADAL" clId="{D681620A-AE00-4C5C-B300-EC0D6CFAACC5}" dt="2025-02-10T21:47:43.516" v="240" actId="403"/>
        <pc:sldMkLst>
          <pc:docMk/>
          <pc:sldMk cId="2332418173" sldId="296"/>
        </pc:sldMkLst>
        <pc:spChg chg="mod">
          <ac:chgData name="Missy Liu" userId="19f25f2d-91ea-46af-aa06-599f24903d99" providerId="ADAL" clId="{D681620A-AE00-4C5C-B300-EC0D6CFAACC5}" dt="2025-02-10T21:47:43.516" v="240" actId="403"/>
          <ac:spMkLst>
            <pc:docMk/>
            <pc:sldMk cId="2332418173" sldId="296"/>
            <ac:spMk id="3" creationId="{B85477F6-6D8E-1FD2-AD20-EF2E4F804CAB}"/>
          </ac:spMkLst>
        </pc:spChg>
      </pc:sldChg>
      <pc:sldChg chg="modSp mod">
        <pc:chgData name="Missy Liu" userId="19f25f2d-91ea-46af-aa06-599f24903d99" providerId="ADAL" clId="{D681620A-AE00-4C5C-B300-EC0D6CFAACC5}" dt="2025-02-10T21:39:51.529" v="57" actId="20577"/>
        <pc:sldMkLst>
          <pc:docMk/>
          <pc:sldMk cId="3423365074" sldId="298"/>
        </pc:sldMkLst>
        <pc:spChg chg="mod">
          <ac:chgData name="Missy Liu" userId="19f25f2d-91ea-46af-aa06-599f24903d99" providerId="ADAL" clId="{D681620A-AE00-4C5C-B300-EC0D6CFAACC5}" dt="2025-02-10T21:39:51.529" v="57" actId="20577"/>
          <ac:spMkLst>
            <pc:docMk/>
            <pc:sldMk cId="3423365074" sldId="298"/>
            <ac:spMk id="2" creationId="{41C658A0-F4E3-FC8B-6B8B-ECA0FFE5F984}"/>
          </ac:spMkLst>
        </pc:spChg>
      </pc:sldChg>
      <pc:sldChg chg="addSp modSp mod">
        <pc:chgData name="Missy Liu" userId="19f25f2d-91ea-46af-aa06-599f24903d99" providerId="ADAL" clId="{D681620A-AE00-4C5C-B300-EC0D6CFAACC5}" dt="2025-02-10T21:50:16.067" v="250" actId="1076"/>
        <pc:sldMkLst>
          <pc:docMk/>
          <pc:sldMk cId="1599382543" sldId="301"/>
        </pc:sldMkLst>
        <pc:spChg chg="add mod">
          <ac:chgData name="Missy Liu" userId="19f25f2d-91ea-46af-aa06-599f24903d99" providerId="ADAL" clId="{D681620A-AE00-4C5C-B300-EC0D6CFAACC5}" dt="2025-02-10T21:50:16.067" v="250" actId="1076"/>
          <ac:spMkLst>
            <pc:docMk/>
            <pc:sldMk cId="1599382543" sldId="301"/>
            <ac:spMk id="22" creationId="{9FADE85E-5F47-E336-F612-7E0D16DFB8E8}"/>
          </ac:spMkLst>
        </pc:spChg>
        <pc:spChg chg="add mod">
          <ac:chgData name="Missy Liu" userId="19f25f2d-91ea-46af-aa06-599f24903d99" providerId="ADAL" clId="{D681620A-AE00-4C5C-B300-EC0D6CFAACC5}" dt="2025-02-10T21:50:06.664" v="249" actId="1076"/>
          <ac:spMkLst>
            <pc:docMk/>
            <pc:sldMk cId="1599382543" sldId="301"/>
            <ac:spMk id="23" creationId="{8DFA3C0D-F260-ED2A-4F38-3B6A3AAE4AB8}"/>
          </ac:spMkLst>
        </pc:spChg>
      </pc:sldChg>
      <pc:sldChg chg="modSp mod">
        <pc:chgData name="Missy Liu" userId="19f25f2d-91ea-46af-aa06-599f24903d99" providerId="ADAL" clId="{D681620A-AE00-4C5C-B300-EC0D6CFAACC5}" dt="2025-02-10T21:52:47.896" v="252" actId="404"/>
        <pc:sldMkLst>
          <pc:docMk/>
          <pc:sldMk cId="1107593710" sldId="302"/>
        </pc:sldMkLst>
        <pc:spChg chg="mod">
          <ac:chgData name="Missy Liu" userId="19f25f2d-91ea-46af-aa06-599f24903d99" providerId="ADAL" clId="{D681620A-AE00-4C5C-B300-EC0D6CFAACC5}" dt="2025-02-10T21:52:47.896" v="252" actId="404"/>
          <ac:spMkLst>
            <pc:docMk/>
            <pc:sldMk cId="1107593710" sldId="302"/>
            <ac:spMk id="24" creationId="{C780BF20-70C0-D04C-EACC-7DFC9343C371}"/>
          </ac:spMkLst>
        </pc:spChg>
      </pc:sldChg>
      <pc:sldChg chg="modSp mod">
        <pc:chgData name="Missy Liu" userId="19f25f2d-91ea-46af-aa06-599f24903d99" providerId="ADAL" clId="{D681620A-AE00-4C5C-B300-EC0D6CFAACC5}" dt="2025-02-10T21:53:19.015" v="253" actId="1076"/>
        <pc:sldMkLst>
          <pc:docMk/>
          <pc:sldMk cId="84418362" sldId="303"/>
        </pc:sldMkLst>
        <pc:picChg chg="mod">
          <ac:chgData name="Missy Liu" userId="19f25f2d-91ea-46af-aa06-599f24903d99" providerId="ADAL" clId="{D681620A-AE00-4C5C-B300-EC0D6CFAACC5}" dt="2025-02-10T21:53:19.015" v="253" actId="1076"/>
          <ac:picMkLst>
            <pc:docMk/>
            <pc:sldMk cId="84418362" sldId="303"/>
            <ac:picMk id="6" creationId="{6930A840-303F-848F-C910-25E71159BD95}"/>
          </ac:picMkLst>
        </pc:picChg>
      </pc:sldChg>
    </pc:docChg>
  </pc:docChgLst>
  <pc:docChgLst>
    <pc:chgData name="Courtney Gibson" userId="S::cougibson@coloradocollege.edu::78c9875a-5a34-42f8-b29b-dbde2fc7309a" providerId="AD" clId="Web-{D15168F7-ACC2-46E7-80AC-259D18A8B300}"/>
    <pc:docChg chg="modSld">
      <pc:chgData name="Courtney Gibson" userId="S::cougibson@coloradocollege.edu::78c9875a-5a34-42f8-b29b-dbde2fc7309a" providerId="AD" clId="Web-{D15168F7-ACC2-46E7-80AC-259D18A8B300}" dt="2024-10-21T19:30:00.027" v="0"/>
      <pc:docMkLst>
        <pc:docMk/>
      </pc:docMkLst>
      <pc:sldChg chg="addSp modSp">
        <pc:chgData name="Courtney Gibson" userId="S::cougibson@coloradocollege.edu::78c9875a-5a34-42f8-b29b-dbde2fc7309a" providerId="AD" clId="Web-{D15168F7-ACC2-46E7-80AC-259D18A8B300}" dt="2024-10-21T19:30:00.027" v="0"/>
        <pc:sldMkLst>
          <pc:docMk/>
          <pc:sldMk cId="109857222" sldId="256"/>
        </pc:sldMkLst>
      </pc:sldChg>
    </pc:docChg>
  </pc:docChgLst>
  <pc:docChgLst>
    <pc:chgData name="T'yah Macon" userId="S::tmacon2024@coloradocollege.edu::0dca8f75-17b2-45af-8561-0389bb70feb1" providerId="AD" clId="Web-{EE4C5928-5E2C-1C14-E950-CFE7B5FD91BA}"/>
    <pc:docChg chg="modSld">
      <pc:chgData name="T'yah Macon" userId="S::tmacon2024@coloradocollege.edu::0dca8f75-17b2-45af-8561-0389bb70feb1" providerId="AD" clId="Web-{EE4C5928-5E2C-1C14-E950-CFE7B5FD91BA}" dt="2024-10-28T14:56:15.105" v="85" actId="20577"/>
      <pc:docMkLst>
        <pc:docMk/>
      </pc:docMkLst>
      <pc:sldChg chg="modSp">
        <pc:chgData name="T'yah Macon" userId="S::tmacon2024@coloradocollege.edu::0dca8f75-17b2-45af-8561-0389bb70feb1" providerId="AD" clId="Web-{EE4C5928-5E2C-1C14-E950-CFE7B5FD91BA}" dt="2024-10-28T14:55:31.633" v="80" actId="20577"/>
        <pc:sldMkLst>
          <pc:docMk/>
          <pc:sldMk cId="722421603" sldId="260"/>
        </pc:sldMkLst>
      </pc:sldChg>
      <pc:sldChg chg="modSp">
        <pc:chgData name="T'yah Macon" userId="S::tmacon2024@coloradocollege.edu::0dca8f75-17b2-45af-8561-0389bb70feb1" providerId="AD" clId="Web-{EE4C5928-5E2C-1C14-E950-CFE7B5FD91BA}" dt="2024-10-28T14:55:27.867" v="79" actId="20577"/>
        <pc:sldMkLst>
          <pc:docMk/>
          <pc:sldMk cId="2368778412" sldId="261"/>
        </pc:sldMkLst>
      </pc:sldChg>
      <pc:sldChg chg="modSp">
        <pc:chgData name="T'yah Macon" userId="S::tmacon2024@coloradocollege.edu::0dca8f75-17b2-45af-8561-0389bb70feb1" providerId="AD" clId="Web-{EE4C5928-5E2C-1C14-E950-CFE7B5FD91BA}" dt="2024-10-28T14:55:23.133" v="78" actId="20577"/>
        <pc:sldMkLst>
          <pc:docMk/>
          <pc:sldMk cId="1212333038" sldId="262"/>
        </pc:sldMkLst>
      </pc:sldChg>
      <pc:sldChg chg="modSp">
        <pc:chgData name="T'yah Macon" userId="S::tmacon2024@coloradocollege.edu::0dca8f75-17b2-45af-8561-0389bb70feb1" providerId="AD" clId="Web-{EE4C5928-5E2C-1C14-E950-CFE7B5FD91BA}" dt="2024-10-28T14:55:12.741" v="75" actId="20577"/>
        <pc:sldMkLst>
          <pc:docMk/>
          <pc:sldMk cId="1259509824" sldId="263"/>
        </pc:sldMkLst>
      </pc:sldChg>
      <pc:sldChg chg="modSp">
        <pc:chgData name="T'yah Macon" userId="S::tmacon2024@coloradocollege.edu::0dca8f75-17b2-45af-8561-0389bb70feb1" providerId="AD" clId="Web-{EE4C5928-5E2C-1C14-E950-CFE7B5FD91BA}" dt="2024-10-28T14:55:08.616" v="74" actId="20577"/>
        <pc:sldMkLst>
          <pc:docMk/>
          <pc:sldMk cId="2030360147" sldId="264"/>
        </pc:sldMkLst>
      </pc:sldChg>
      <pc:sldChg chg="modSp">
        <pc:chgData name="T'yah Macon" userId="S::tmacon2024@coloradocollege.edu::0dca8f75-17b2-45af-8561-0389bb70feb1" providerId="AD" clId="Web-{EE4C5928-5E2C-1C14-E950-CFE7B5FD91BA}" dt="2024-10-28T14:55:03.256" v="73" actId="20577"/>
        <pc:sldMkLst>
          <pc:docMk/>
          <pc:sldMk cId="729073329" sldId="265"/>
        </pc:sldMkLst>
      </pc:sldChg>
      <pc:sldChg chg="modSp">
        <pc:chgData name="T'yah Macon" userId="S::tmacon2024@coloradocollege.edu::0dca8f75-17b2-45af-8561-0389bb70feb1" providerId="AD" clId="Web-{EE4C5928-5E2C-1C14-E950-CFE7B5FD91BA}" dt="2024-10-28T14:54:59.662" v="72" actId="20577"/>
        <pc:sldMkLst>
          <pc:docMk/>
          <pc:sldMk cId="3905891352" sldId="266"/>
        </pc:sldMkLst>
      </pc:sldChg>
      <pc:sldChg chg="modSp">
        <pc:chgData name="T'yah Macon" userId="S::tmacon2024@coloradocollege.edu::0dca8f75-17b2-45af-8561-0389bb70feb1" providerId="AD" clId="Web-{EE4C5928-5E2C-1C14-E950-CFE7B5FD91BA}" dt="2024-10-28T14:56:06.261" v="83" actId="20577"/>
        <pc:sldMkLst>
          <pc:docMk/>
          <pc:sldMk cId="2701511753" sldId="267"/>
        </pc:sldMkLst>
      </pc:sldChg>
      <pc:sldChg chg="modSp mod modShow">
        <pc:chgData name="T'yah Macon" userId="S::tmacon2024@coloradocollege.edu::0dca8f75-17b2-45af-8561-0389bb70feb1" providerId="AD" clId="Web-{EE4C5928-5E2C-1C14-E950-CFE7B5FD91BA}" dt="2024-10-28T14:54:51.678" v="70" actId="20577"/>
        <pc:sldMkLst>
          <pc:docMk/>
          <pc:sldMk cId="722505762" sldId="269"/>
        </pc:sldMkLst>
      </pc:sldChg>
      <pc:sldChg chg="modSp">
        <pc:chgData name="T'yah Macon" userId="S::tmacon2024@coloradocollege.edu::0dca8f75-17b2-45af-8561-0389bb70feb1" providerId="AD" clId="Web-{EE4C5928-5E2C-1C14-E950-CFE7B5FD91BA}" dt="2024-10-28T14:55:40.478" v="81" actId="20577"/>
        <pc:sldMkLst>
          <pc:docMk/>
          <pc:sldMk cId="1960094503" sldId="270"/>
        </pc:sldMkLst>
      </pc:sldChg>
      <pc:sldChg chg="modSp">
        <pc:chgData name="T'yah Macon" userId="S::tmacon2024@coloradocollege.edu::0dca8f75-17b2-45af-8561-0389bb70feb1" providerId="AD" clId="Web-{EE4C5928-5E2C-1C14-E950-CFE7B5FD91BA}" dt="2024-10-28T14:55:44.806" v="82" actId="1076"/>
        <pc:sldMkLst>
          <pc:docMk/>
          <pc:sldMk cId="2734142436" sldId="272"/>
        </pc:sldMkLst>
      </pc:sldChg>
      <pc:sldChg chg="modSp">
        <pc:chgData name="T'yah Macon" userId="S::tmacon2024@coloradocollege.edu::0dca8f75-17b2-45af-8561-0389bb70feb1" providerId="AD" clId="Web-{EE4C5928-5E2C-1C14-E950-CFE7B5FD91BA}" dt="2024-10-28T14:56:15.105" v="85" actId="20577"/>
        <pc:sldMkLst>
          <pc:docMk/>
          <pc:sldMk cId="1665006299" sldId="294"/>
        </pc:sldMkLst>
      </pc:sldChg>
    </pc:docChg>
  </pc:docChgLst>
  <pc:docChgLst>
    <pc:chgData name="T'yah Macon" userId="S::tmacon2024@coloradocollege.edu::0dca8f75-17b2-45af-8561-0389bb70feb1" providerId="AD" clId="Web-{67D6BCE9-B870-7759-B571-29674238086F}"/>
    <pc:docChg chg="addSld delSld modSld sldOrd">
      <pc:chgData name="T'yah Macon" userId="S::tmacon2024@coloradocollege.edu::0dca8f75-17b2-45af-8561-0389bb70feb1" providerId="AD" clId="Web-{67D6BCE9-B870-7759-B571-29674238086F}" dt="2024-12-16T19:59:44.391" v="961" actId="1076"/>
      <pc:docMkLst>
        <pc:docMk/>
      </pc:docMkLst>
      <pc:sldChg chg="modSp">
        <pc:chgData name="T'yah Macon" userId="S::tmacon2024@coloradocollege.edu::0dca8f75-17b2-45af-8561-0389bb70feb1" providerId="AD" clId="Web-{67D6BCE9-B870-7759-B571-29674238086F}" dt="2024-12-16T19:14:21.898" v="274" actId="1076"/>
        <pc:sldMkLst>
          <pc:docMk/>
          <pc:sldMk cId="632759666" sldId="258"/>
        </pc:sldMkLst>
      </pc:sldChg>
      <pc:sldChg chg="modSp">
        <pc:chgData name="T'yah Macon" userId="S::tmacon2024@coloradocollege.edu::0dca8f75-17b2-45af-8561-0389bb70feb1" providerId="AD" clId="Web-{67D6BCE9-B870-7759-B571-29674238086F}" dt="2024-12-16T19:13:13.850" v="258" actId="20577"/>
        <pc:sldMkLst>
          <pc:docMk/>
          <pc:sldMk cId="552892249" sldId="259"/>
        </pc:sldMkLst>
        <pc:spChg chg="mod">
          <ac:chgData name="T'yah Macon" userId="S::tmacon2024@coloradocollege.edu::0dca8f75-17b2-45af-8561-0389bb70feb1" providerId="AD" clId="Web-{67D6BCE9-B870-7759-B571-29674238086F}" dt="2024-12-16T19:08:59.162" v="206" actId="20577"/>
          <ac:spMkLst>
            <pc:docMk/>
            <pc:sldMk cId="552892249" sldId="259"/>
            <ac:spMk id="2" creationId="{451B10B5-3973-732C-1862-A29E2C213FEC}"/>
          </ac:spMkLst>
        </pc:spChg>
      </pc:sldChg>
      <pc:sldChg chg="modSp">
        <pc:chgData name="T'yah Macon" userId="S::tmacon2024@coloradocollege.edu::0dca8f75-17b2-45af-8561-0389bb70feb1" providerId="AD" clId="Web-{67D6BCE9-B870-7759-B571-29674238086F}" dt="2024-12-16T19:15:12.491" v="287" actId="14100"/>
        <pc:sldMkLst>
          <pc:docMk/>
          <pc:sldMk cId="722421603" sldId="260"/>
        </pc:sldMkLst>
        <pc:picChg chg="mod">
          <ac:chgData name="T'yah Macon" userId="S::tmacon2024@coloradocollege.edu::0dca8f75-17b2-45af-8561-0389bb70feb1" providerId="AD" clId="Web-{67D6BCE9-B870-7759-B571-29674238086F}" dt="2024-12-16T19:14:58.601" v="282" actId="1076"/>
          <ac:picMkLst>
            <pc:docMk/>
            <pc:sldMk cId="722421603" sldId="260"/>
            <ac:picMk id="6" creationId="{A1E3F055-74BB-CB8F-1118-E62843B76676}"/>
          </ac:picMkLst>
        </pc:picChg>
      </pc:sldChg>
      <pc:sldChg chg="modSp">
        <pc:chgData name="T'yah Macon" userId="S::tmacon2024@coloradocollege.edu::0dca8f75-17b2-45af-8561-0389bb70feb1" providerId="AD" clId="Web-{67D6BCE9-B870-7759-B571-29674238086F}" dt="2024-12-16T19:15:51.226" v="291" actId="20577"/>
        <pc:sldMkLst>
          <pc:docMk/>
          <pc:sldMk cId="2368778412" sldId="261"/>
        </pc:sldMkLst>
        <pc:spChg chg="mod">
          <ac:chgData name="T'yah Macon" userId="S::tmacon2024@coloradocollege.edu::0dca8f75-17b2-45af-8561-0389bb70feb1" providerId="AD" clId="Web-{67D6BCE9-B870-7759-B571-29674238086F}" dt="2024-12-16T19:15:51.226" v="291" actId="20577"/>
          <ac:spMkLst>
            <pc:docMk/>
            <pc:sldMk cId="2368778412" sldId="261"/>
            <ac:spMk id="3" creationId="{0DD37D28-1CBB-7B2A-00BC-7EBEB5FD1B4C}"/>
          </ac:spMkLst>
        </pc:spChg>
      </pc:sldChg>
      <pc:sldChg chg="modSp">
        <pc:chgData name="T'yah Macon" userId="S::tmacon2024@coloradocollege.edu::0dca8f75-17b2-45af-8561-0389bb70feb1" providerId="AD" clId="Web-{67D6BCE9-B870-7759-B571-29674238086F}" dt="2024-12-16T19:16:26.710" v="298" actId="20577"/>
        <pc:sldMkLst>
          <pc:docMk/>
          <pc:sldMk cId="1212333038" sldId="262"/>
        </pc:sldMkLst>
      </pc:sldChg>
      <pc:sldChg chg="modSp">
        <pc:chgData name="T'yah Macon" userId="S::tmacon2024@coloradocollege.edu::0dca8f75-17b2-45af-8561-0389bb70feb1" providerId="AD" clId="Web-{67D6BCE9-B870-7759-B571-29674238086F}" dt="2024-12-16T19:17:57.132" v="341" actId="1076"/>
        <pc:sldMkLst>
          <pc:docMk/>
          <pc:sldMk cId="2030360147" sldId="264"/>
        </pc:sldMkLst>
        <pc:spChg chg="mod">
          <ac:chgData name="T'yah Macon" userId="S::tmacon2024@coloradocollege.edu::0dca8f75-17b2-45af-8561-0389bb70feb1" providerId="AD" clId="Web-{67D6BCE9-B870-7759-B571-29674238086F}" dt="2024-12-16T19:17:57.132" v="341" actId="1076"/>
          <ac:spMkLst>
            <pc:docMk/>
            <pc:sldMk cId="2030360147" sldId="264"/>
            <ac:spMk id="4" creationId="{70B6636F-554B-13BC-FFF1-BC2ECDFB32D0}"/>
          </ac:spMkLst>
        </pc:spChg>
      </pc:sldChg>
      <pc:sldChg chg="modSp">
        <pc:chgData name="T'yah Macon" userId="S::tmacon2024@coloradocollege.edu::0dca8f75-17b2-45af-8561-0389bb70feb1" providerId="AD" clId="Web-{67D6BCE9-B870-7759-B571-29674238086F}" dt="2024-12-16T19:19:29.492" v="376" actId="20577"/>
        <pc:sldMkLst>
          <pc:docMk/>
          <pc:sldMk cId="729073329" sldId="265"/>
        </pc:sldMkLst>
      </pc:sldChg>
      <pc:sldChg chg="modSp">
        <pc:chgData name="T'yah Macon" userId="S::tmacon2024@coloradocollege.edu::0dca8f75-17b2-45af-8561-0389bb70feb1" providerId="AD" clId="Web-{67D6BCE9-B870-7759-B571-29674238086F}" dt="2024-12-16T19:20:37.977" v="382" actId="20577"/>
        <pc:sldMkLst>
          <pc:docMk/>
          <pc:sldMk cId="2701511753" sldId="267"/>
        </pc:sldMkLst>
      </pc:sldChg>
      <pc:sldChg chg="del">
        <pc:chgData name="T'yah Macon" userId="S::tmacon2024@coloradocollege.edu::0dca8f75-17b2-45af-8561-0389bb70feb1" providerId="AD" clId="Web-{67D6BCE9-B870-7759-B571-29674238086F}" dt="2024-12-16T19:20:04.117" v="377"/>
        <pc:sldMkLst>
          <pc:docMk/>
          <pc:sldMk cId="722505762" sldId="269"/>
        </pc:sldMkLst>
      </pc:sldChg>
      <pc:sldChg chg="modSp">
        <pc:chgData name="T'yah Macon" userId="S::tmacon2024@coloradocollege.edu::0dca8f75-17b2-45af-8561-0389bb70feb1" providerId="AD" clId="Web-{67D6BCE9-B870-7759-B571-29674238086F}" dt="2024-12-16T19:07:42.146" v="163" actId="20577"/>
        <pc:sldMkLst>
          <pc:docMk/>
          <pc:sldMk cId="1960094503" sldId="270"/>
        </pc:sldMkLst>
        <pc:spChg chg="mod">
          <ac:chgData name="T'yah Macon" userId="S::tmacon2024@coloradocollege.edu::0dca8f75-17b2-45af-8561-0389bb70feb1" providerId="AD" clId="Web-{67D6BCE9-B870-7759-B571-29674238086F}" dt="2024-12-16T19:07:42.146" v="163" actId="20577"/>
          <ac:spMkLst>
            <pc:docMk/>
            <pc:sldMk cId="1960094503" sldId="270"/>
            <ac:spMk id="3" creationId="{50774E7C-ED45-135A-4CBA-1032A605B068}"/>
          </ac:spMkLst>
        </pc:spChg>
      </pc:sldChg>
      <pc:sldChg chg="modSp">
        <pc:chgData name="T'yah Macon" userId="S::tmacon2024@coloradocollege.edu::0dca8f75-17b2-45af-8561-0389bb70feb1" providerId="AD" clId="Web-{67D6BCE9-B870-7759-B571-29674238086F}" dt="2024-12-16T19:06:26.365" v="143" actId="20577"/>
        <pc:sldMkLst>
          <pc:docMk/>
          <pc:sldMk cId="2734142436" sldId="272"/>
        </pc:sldMkLst>
        <pc:spChg chg="mod">
          <ac:chgData name="T'yah Macon" userId="S::tmacon2024@coloradocollege.edu::0dca8f75-17b2-45af-8561-0389bb70feb1" providerId="AD" clId="Web-{67D6BCE9-B870-7759-B571-29674238086F}" dt="2024-12-16T19:06:26.365" v="143" actId="20577"/>
          <ac:spMkLst>
            <pc:docMk/>
            <pc:sldMk cId="2734142436" sldId="272"/>
            <ac:spMk id="3" creationId="{B85477F6-6D8E-1FD2-AD20-EF2E4F804CAB}"/>
          </ac:spMkLst>
        </pc:spChg>
      </pc:sldChg>
      <pc:sldChg chg="del">
        <pc:chgData name="T'yah Macon" userId="S::tmacon2024@coloradocollege.edu::0dca8f75-17b2-45af-8561-0389bb70feb1" providerId="AD" clId="Web-{67D6BCE9-B870-7759-B571-29674238086F}" dt="2024-12-16T18:58:52.254" v="0"/>
        <pc:sldMkLst>
          <pc:docMk/>
          <pc:sldMk cId="245802175" sldId="273"/>
        </pc:sldMkLst>
      </pc:sldChg>
      <pc:sldChg chg="del">
        <pc:chgData name="T'yah Macon" userId="S::tmacon2024@coloradocollege.edu::0dca8f75-17b2-45af-8561-0389bb70feb1" providerId="AD" clId="Web-{67D6BCE9-B870-7759-B571-29674238086F}" dt="2024-12-16T18:59:19.801" v="1"/>
        <pc:sldMkLst>
          <pc:docMk/>
          <pc:sldMk cId="1365819429" sldId="274"/>
        </pc:sldMkLst>
      </pc:sldChg>
      <pc:sldChg chg="modSp">
        <pc:chgData name="T'yah Macon" userId="S::tmacon2024@coloradocollege.edu::0dca8f75-17b2-45af-8561-0389bb70feb1" providerId="AD" clId="Web-{67D6BCE9-B870-7759-B571-29674238086F}" dt="2024-12-16T19:21:48.946" v="434" actId="20577"/>
        <pc:sldMkLst>
          <pc:docMk/>
          <pc:sldMk cId="847100082" sldId="275"/>
        </pc:sldMkLst>
      </pc:sldChg>
      <pc:sldChg chg="modSp">
        <pc:chgData name="T'yah Macon" userId="S::tmacon2024@coloradocollege.edu::0dca8f75-17b2-45af-8561-0389bb70feb1" providerId="AD" clId="Web-{67D6BCE9-B870-7759-B571-29674238086F}" dt="2024-12-16T19:22:07.086" v="436" actId="1076"/>
        <pc:sldMkLst>
          <pc:docMk/>
          <pc:sldMk cId="4250414732" sldId="276"/>
        </pc:sldMkLst>
      </pc:sldChg>
      <pc:sldChg chg="del">
        <pc:chgData name="T'yah Macon" userId="S::tmacon2024@coloradocollege.edu::0dca8f75-17b2-45af-8561-0389bb70feb1" providerId="AD" clId="Web-{67D6BCE9-B870-7759-B571-29674238086F}" dt="2024-12-16T19:22:46.618" v="437"/>
        <pc:sldMkLst>
          <pc:docMk/>
          <pc:sldMk cId="120056200" sldId="279"/>
        </pc:sldMkLst>
      </pc:sldChg>
      <pc:sldChg chg="modSp">
        <pc:chgData name="T'yah Macon" userId="S::tmacon2024@coloradocollege.edu::0dca8f75-17b2-45af-8561-0389bb70feb1" providerId="AD" clId="Web-{67D6BCE9-B870-7759-B571-29674238086F}" dt="2024-12-16T19:24:26.462" v="511" actId="1076"/>
        <pc:sldMkLst>
          <pc:docMk/>
          <pc:sldMk cId="1746810414" sldId="283"/>
        </pc:sldMkLst>
      </pc:sldChg>
      <pc:sldChg chg="ord">
        <pc:chgData name="T'yah Macon" userId="S::tmacon2024@coloradocollege.edu::0dca8f75-17b2-45af-8561-0389bb70feb1" providerId="AD" clId="Web-{67D6BCE9-B870-7759-B571-29674238086F}" dt="2024-12-16T19:25:24.618" v="512"/>
        <pc:sldMkLst>
          <pc:docMk/>
          <pc:sldMk cId="1150335227" sldId="284"/>
        </pc:sldMkLst>
      </pc:sldChg>
      <pc:sldChg chg="modSp">
        <pc:chgData name="T'yah Macon" userId="S::tmacon2024@coloradocollege.edu::0dca8f75-17b2-45af-8561-0389bb70feb1" providerId="AD" clId="Web-{67D6BCE9-B870-7759-B571-29674238086F}" dt="2024-12-16T19:27:07.446" v="516" actId="20577"/>
        <pc:sldMkLst>
          <pc:docMk/>
          <pc:sldMk cId="3173669166" sldId="286"/>
        </pc:sldMkLst>
      </pc:sldChg>
      <pc:sldChg chg="modSp">
        <pc:chgData name="T'yah Macon" userId="S::tmacon2024@coloradocollege.edu::0dca8f75-17b2-45af-8561-0389bb70feb1" providerId="AD" clId="Web-{67D6BCE9-B870-7759-B571-29674238086F}" dt="2024-12-16T19:34:58.479" v="647" actId="14100"/>
        <pc:sldMkLst>
          <pc:docMk/>
          <pc:sldMk cId="1916013827" sldId="288"/>
        </pc:sldMkLst>
        <pc:spChg chg="mod">
          <ac:chgData name="T'yah Macon" userId="S::tmacon2024@coloradocollege.edu::0dca8f75-17b2-45af-8561-0389bb70feb1" providerId="AD" clId="Web-{67D6BCE9-B870-7759-B571-29674238086F}" dt="2024-12-16T19:34:58.479" v="647" actId="14100"/>
          <ac:spMkLst>
            <pc:docMk/>
            <pc:sldMk cId="1916013827" sldId="288"/>
            <ac:spMk id="3" creationId="{B27FEF4F-CC9B-0A24-C674-6830A8DC183D}"/>
          </ac:spMkLst>
        </pc:spChg>
      </pc:sldChg>
      <pc:sldChg chg="modSp">
        <pc:chgData name="T'yah Macon" userId="S::tmacon2024@coloradocollege.edu::0dca8f75-17b2-45af-8561-0389bb70feb1" providerId="AD" clId="Web-{67D6BCE9-B870-7759-B571-29674238086F}" dt="2024-12-16T19:36:19.823" v="696" actId="20577"/>
        <pc:sldMkLst>
          <pc:docMk/>
          <pc:sldMk cId="4065163545" sldId="289"/>
        </pc:sldMkLst>
      </pc:sldChg>
      <pc:sldChg chg="addSp delSp modSp">
        <pc:chgData name="T'yah Macon" userId="S::tmacon2024@coloradocollege.edu::0dca8f75-17b2-45af-8561-0389bb70feb1" providerId="AD" clId="Web-{67D6BCE9-B870-7759-B571-29674238086F}" dt="2024-12-16T19:54:11.812" v="868" actId="1076"/>
        <pc:sldMkLst>
          <pc:docMk/>
          <pc:sldMk cId="3702469088" sldId="290"/>
        </pc:sldMkLst>
        <pc:spChg chg="mod">
          <ac:chgData name="T'yah Macon" userId="S::tmacon2024@coloradocollege.edu::0dca8f75-17b2-45af-8561-0389bb70feb1" providerId="AD" clId="Web-{67D6BCE9-B870-7759-B571-29674238086F}" dt="2024-12-16T19:54:11.812" v="868" actId="1076"/>
          <ac:spMkLst>
            <pc:docMk/>
            <pc:sldMk cId="3702469088" sldId="290"/>
            <ac:spMk id="2" creationId="{451B10B5-3973-732C-1862-A29E2C213FEC}"/>
          </ac:spMkLst>
        </pc:spChg>
        <pc:spChg chg="mod">
          <ac:chgData name="T'yah Macon" userId="S::tmacon2024@coloradocollege.edu::0dca8f75-17b2-45af-8561-0389bb70feb1" providerId="AD" clId="Web-{67D6BCE9-B870-7759-B571-29674238086F}" dt="2024-12-16T19:54:08.030" v="867" actId="14100"/>
          <ac:spMkLst>
            <pc:docMk/>
            <pc:sldMk cId="3702469088" sldId="290"/>
            <ac:spMk id="3" creationId="{B27FEF4F-CC9B-0A24-C674-6830A8DC183D}"/>
          </ac:spMkLst>
        </pc:spChg>
      </pc:sldChg>
      <pc:sldChg chg="modSp">
        <pc:chgData name="T'yah Macon" userId="S::tmacon2024@coloradocollege.edu::0dca8f75-17b2-45af-8561-0389bb70feb1" providerId="AD" clId="Web-{67D6BCE9-B870-7759-B571-29674238086F}" dt="2024-12-16T19:56:32.421" v="899" actId="14100"/>
        <pc:sldMkLst>
          <pc:docMk/>
          <pc:sldMk cId="2137534348" sldId="292"/>
        </pc:sldMkLst>
      </pc:sldChg>
      <pc:sldChg chg="addSp delSp modSp">
        <pc:chgData name="T'yah Macon" userId="S::tmacon2024@coloradocollege.edu::0dca8f75-17b2-45af-8561-0389bb70feb1" providerId="AD" clId="Web-{67D6BCE9-B870-7759-B571-29674238086F}" dt="2024-12-16T19:50:24.702" v="781" actId="1076"/>
        <pc:sldMkLst>
          <pc:docMk/>
          <pc:sldMk cId="2781769277" sldId="293"/>
        </pc:sldMkLst>
      </pc:sldChg>
      <pc:sldChg chg="modSp">
        <pc:chgData name="T'yah Macon" userId="S::tmacon2024@coloradocollege.edu::0dca8f75-17b2-45af-8561-0389bb70feb1" providerId="AD" clId="Web-{67D6BCE9-B870-7759-B571-29674238086F}" dt="2024-12-16T19:04:31.849" v="134" actId="20577"/>
        <pc:sldMkLst>
          <pc:docMk/>
          <pc:sldMk cId="1665006299" sldId="294"/>
        </pc:sldMkLst>
        <pc:spChg chg="mod">
          <ac:chgData name="T'yah Macon" userId="S::tmacon2024@coloradocollege.edu::0dca8f75-17b2-45af-8561-0389bb70feb1" providerId="AD" clId="Web-{67D6BCE9-B870-7759-B571-29674238086F}" dt="2024-12-16T19:04:31.849" v="134" actId="20577"/>
          <ac:spMkLst>
            <pc:docMk/>
            <pc:sldMk cId="1665006299" sldId="294"/>
            <ac:spMk id="3" creationId="{00000000-0000-0000-0000-000000000000}"/>
          </ac:spMkLst>
        </pc:spChg>
      </pc:sldChg>
      <pc:sldChg chg="modSp">
        <pc:chgData name="T'yah Macon" userId="S::tmacon2024@coloradocollege.edu::0dca8f75-17b2-45af-8561-0389bb70feb1" providerId="AD" clId="Web-{67D6BCE9-B870-7759-B571-29674238086F}" dt="2024-12-16T19:59:44.391" v="961" actId="1076"/>
        <pc:sldMkLst>
          <pc:docMk/>
          <pc:sldMk cId="2332418173" sldId="296"/>
        </pc:sldMkLst>
        <pc:spChg chg="mod">
          <ac:chgData name="T'yah Macon" userId="S::tmacon2024@coloradocollege.edu::0dca8f75-17b2-45af-8561-0389bb70feb1" providerId="AD" clId="Web-{67D6BCE9-B870-7759-B571-29674238086F}" dt="2024-12-16T19:59:44.391" v="961" actId="1076"/>
          <ac:spMkLst>
            <pc:docMk/>
            <pc:sldMk cId="2332418173" sldId="296"/>
            <ac:spMk id="2" creationId="{F9A6AB97-015E-EEF7-5B78-7BFB03362321}"/>
          </ac:spMkLst>
        </pc:spChg>
        <pc:spChg chg="mod">
          <ac:chgData name="T'yah Macon" userId="S::tmacon2024@coloradocollege.edu::0dca8f75-17b2-45af-8561-0389bb70feb1" providerId="AD" clId="Web-{67D6BCE9-B870-7759-B571-29674238086F}" dt="2024-12-16T19:59:39.938" v="960" actId="20577"/>
          <ac:spMkLst>
            <pc:docMk/>
            <pc:sldMk cId="2332418173" sldId="296"/>
            <ac:spMk id="3" creationId="{B85477F6-6D8E-1FD2-AD20-EF2E4F804CAB}"/>
          </ac:spMkLst>
        </pc:spChg>
      </pc:sldChg>
      <pc:sldChg chg="modSp add ord replId">
        <pc:chgData name="T'yah Macon" userId="S::tmacon2024@coloradocollege.edu::0dca8f75-17b2-45af-8561-0389bb70feb1" providerId="AD" clId="Web-{67D6BCE9-B870-7759-B571-29674238086F}" dt="2024-12-16T19:00:15.176" v="22" actId="20577"/>
        <pc:sldMkLst>
          <pc:docMk/>
          <pc:sldMk cId="2578411282" sldId="297"/>
        </pc:sldMkLst>
        <pc:spChg chg="mod">
          <ac:chgData name="T'yah Macon" userId="S::tmacon2024@coloradocollege.edu::0dca8f75-17b2-45af-8561-0389bb70feb1" providerId="AD" clId="Web-{67D6BCE9-B870-7759-B571-29674238086F}" dt="2024-12-16T19:00:15.176" v="22" actId="20577"/>
          <ac:spMkLst>
            <pc:docMk/>
            <pc:sldMk cId="2578411282" sldId="297"/>
            <ac:spMk id="3" creationId="{00000000-0000-0000-0000-000000000000}"/>
          </ac:spMkLst>
        </pc:spChg>
      </pc:sldChg>
      <pc:sldChg chg="addSp delSp modSp add replId">
        <pc:chgData name="T'yah Macon" userId="S::tmacon2024@coloradocollege.edu::0dca8f75-17b2-45af-8561-0389bb70feb1" providerId="AD" clId="Web-{67D6BCE9-B870-7759-B571-29674238086F}" dt="2024-12-16T19:08:43.115" v="205" actId="14100"/>
        <pc:sldMkLst>
          <pc:docMk/>
          <pc:sldMk cId="3423365074" sldId="298"/>
        </pc:sldMkLst>
        <pc:spChg chg="mod">
          <ac:chgData name="T'yah Macon" userId="S::tmacon2024@coloradocollege.edu::0dca8f75-17b2-45af-8561-0389bb70feb1" providerId="AD" clId="Web-{67D6BCE9-B870-7759-B571-29674238086F}" dt="2024-12-16T19:00:49.567" v="28" actId="20577"/>
          <ac:spMkLst>
            <pc:docMk/>
            <pc:sldMk cId="3423365074" sldId="298"/>
            <ac:spMk id="2" creationId="{41C658A0-F4E3-FC8B-6B8B-ECA0FFE5F984}"/>
          </ac:spMkLst>
        </pc:spChg>
        <pc:spChg chg="mod">
          <ac:chgData name="T'yah Macon" userId="S::tmacon2024@coloradocollege.edu::0dca8f75-17b2-45af-8561-0389bb70feb1" providerId="AD" clId="Web-{67D6BCE9-B870-7759-B571-29674238086F}" dt="2024-12-16T19:08:33.709" v="202" actId="1076"/>
          <ac:spMkLst>
            <pc:docMk/>
            <pc:sldMk cId="3423365074" sldId="298"/>
            <ac:spMk id="3" creationId="{50774E7C-ED45-135A-4CBA-1032A605B068}"/>
          </ac:spMkLst>
        </pc:spChg>
        <pc:picChg chg="add mod">
          <ac:chgData name="T'yah Macon" userId="S::tmacon2024@coloradocollege.edu::0dca8f75-17b2-45af-8561-0389bb70feb1" providerId="AD" clId="Web-{67D6BCE9-B870-7759-B571-29674238086F}" dt="2024-12-16T19:08:38.350" v="203" actId="14100"/>
          <ac:picMkLst>
            <pc:docMk/>
            <pc:sldMk cId="3423365074" sldId="298"/>
            <ac:picMk id="5" creationId="{DFF58007-922E-907B-7951-236797E0C9E8}"/>
          </ac:picMkLst>
        </pc:picChg>
        <pc:picChg chg="add mod">
          <ac:chgData name="T'yah Macon" userId="S::tmacon2024@coloradocollege.edu::0dca8f75-17b2-45af-8561-0389bb70feb1" providerId="AD" clId="Web-{67D6BCE9-B870-7759-B571-29674238086F}" dt="2024-12-16T19:08:43.115" v="205" actId="14100"/>
          <ac:picMkLst>
            <pc:docMk/>
            <pc:sldMk cId="3423365074" sldId="298"/>
            <ac:picMk id="8" creationId="{FB5814EC-B72D-9FFD-7F7E-B5AB81A879C0}"/>
          </ac:picMkLst>
        </pc:picChg>
      </pc:sldChg>
      <pc:sldChg chg="addSp delSp modSp add replId">
        <pc:chgData name="T'yah Macon" userId="S::tmacon2024@coloradocollege.edu::0dca8f75-17b2-45af-8561-0389bb70feb1" providerId="AD" clId="Web-{67D6BCE9-B870-7759-B571-29674238086F}" dt="2024-12-16T19:32:32.635" v="614" actId="20577"/>
        <pc:sldMkLst>
          <pc:docMk/>
          <pc:sldMk cId="4011060678" sldId="299"/>
        </pc:sldMkLst>
        <pc:spChg chg="mod">
          <ac:chgData name="T'yah Macon" userId="S::tmacon2024@coloradocollege.edu::0dca8f75-17b2-45af-8561-0389bb70feb1" providerId="AD" clId="Web-{67D6BCE9-B870-7759-B571-29674238086F}" dt="2024-12-16T19:32:32.635" v="614" actId="20577"/>
          <ac:spMkLst>
            <pc:docMk/>
            <pc:sldMk cId="4011060678" sldId="299"/>
            <ac:spMk id="6" creationId="{5BAD7F62-952E-AC04-F874-FB2A6E48E9E9}"/>
          </ac:spMkLst>
        </pc:spChg>
        <pc:spChg chg="add">
          <ac:chgData name="T'yah Macon" userId="S::tmacon2024@coloradocollege.edu::0dca8f75-17b2-45af-8561-0389bb70feb1" providerId="AD" clId="Web-{67D6BCE9-B870-7759-B571-29674238086F}" dt="2024-12-16T19:29:50.166" v="522"/>
          <ac:spMkLst>
            <pc:docMk/>
            <pc:sldMk cId="4011060678" sldId="299"/>
            <ac:spMk id="24" creationId="{B712E947-0734-45F9-9C4F-41114EC3A33E}"/>
          </ac:spMkLst>
        </pc:spChg>
        <pc:spChg chg="add">
          <ac:chgData name="T'yah Macon" userId="S::tmacon2024@coloradocollege.edu::0dca8f75-17b2-45af-8561-0389bb70feb1" providerId="AD" clId="Web-{67D6BCE9-B870-7759-B571-29674238086F}" dt="2024-12-16T19:29:50.166" v="522"/>
          <ac:spMkLst>
            <pc:docMk/>
            <pc:sldMk cId="4011060678" sldId="299"/>
            <ac:spMk id="26" creationId="{5A65989E-BBD5-44D7-AA86-7AFD5D46BBC0}"/>
          </ac:spMkLst>
        </pc:spChg>
        <pc:spChg chg="add">
          <ac:chgData name="T'yah Macon" userId="S::tmacon2024@coloradocollege.edu::0dca8f75-17b2-45af-8561-0389bb70feb1" providerId="AD" clId="Web-{67D6BCE9-B870-7759-B571-29674238086F}" dt="2024-12-16T19:29:50.166" v="522"/>
          <ac:spMkLst>
            <pc:docMk/>
            <pc:sldMk cId="4011060678" sldId="299"/>
            <ac:spMk id="28" creationId="{231A2881-D8D7-4A7D-ACA3-E9F849F853D8}"/>
          </ac:spMkLst>
        </pc:spChg>
        <pc:picChg chg="add mod">
          <ac:chgData name="T'yah Macon" userId="S::tmacon2024@coloradocollege.edu::0dca8f75-17b2-45af-8561-0389bb70feb1" providerId="AD" clId="Web-{67D6BCE9-B870-7759-B571-29674238086F}" dt="2024-12-16T19:32:13.635" v="608" actId="1076"/>
          <ac:picMkLst>
            <pc:docMk/>
            <pc:sldMk cId="4011060678" sldId="299"/>
            <ac:picMk id="3" creationId="{7296B4E3-D159-5148-5044-DDE7D75C2536}"/>
          </ac:picMkLst>
        </pc:picChg>
        <pc:picChg chg="mod ord">
          <ac:chgData name="T'yah Macon" userId="S::tmacon2024@coloradocollege.edu::0dca8f75-17b2-45af-8561-0389bb70feb1" providerId="AD" clId="Web-{67D6BCE9-B870-7759-B571-29674238086F}" dt="2024-12-16T19:30:04.494" v="526" actId="1076"/>
          <ac:picMkLst>
            <pc:docMk/>
            <pc:sldMk cId="4011060678" sldId="299"/>
            <ac:picMk id="5" creationId="{CB71B1C7-D940-3BB2-23E6-7F4A52BA8D41}"/>
          </ac:picMkLst>
        </pc:picChg>
      </pc:sldChg>
      <pc:sldChg chg="modSp add ord replId">
        <pc:chgData name="T'yah Macon" userId="S::tmacon2024@coloradocollege.edu::0dca8f75-17b2-45af-8561-0389bb70feb1" providerId="AD" clId="Web-{67D6BCE9-B870-7759-B571-29674238086F}" dt="2024-12-16T19:57:20.203" v="918" actId="20577"/>
        <pc:sldMkLst>
          <pc:docMk/>
          <pc:sldMk cId="985589193" sldId="300"/>
        </pc:sldMkLst>
      </pc:sldChg>
    </pc:docChg>
  </pc:docChgLst>
  <pc:docChgLst>
    <pc:chgData name="T'yah Macon" userId="S::tmacon2024@coloradocollege.edu::0dca8f75-17b2-45af-8561-0389bb70feb1" providerId="AD" clId="Web-{BF568D1D-B659-7C0A-A43F-450D25966F5B}"/>
    <pc:docChg chg="modSld">
      <pc:chgData name="T'yah Macon" userId="S::tmacon2024@coloradocollege.edu::0dca8f75-17b2-45af-8561-0389bb70feb1" providerId="AD" clId="Web-{BF568D1D-B659-7C0A-A43F-450D25966F5B}" dt="2024-10-21T18:03:06.117" v="25" actId="20577"/>
      <pc:docMkLst>
        <pc:docMk/>
      </pc:docMkLst>
      <pc:sldChg chg="modSp">
        <pc:chgData name="T'yah Macon" userId="S::tmacon2024@coloradocollege.edu::0dca8f75-17b2-45af-8561-0389bb70feb1" providerId="AD" clId="Web-{BF568D1D-B659-7C0A-A43F-450D25966F5B}" dt="2024-10-21T17:56:48.025" v="4" actId="1076"/>
        <pc:sldMkLst>
          <pc:docMk/>
          <pc:sldMk cId="632759666" sldId="258"/>
        </pc:sldMkLst>
      </pc:sldChg>
      <pc:sldChg chg="modSp">
        <pc:chgData name="T'yah Macon" userId="S::tmacon2024@coloradocollege.edu::0dca8f75-17b2-45af-8561-0389bb70feb1" providerId="AD" clId="Web-{BF568D1D-B659-7C0A-A43F-450D25966F5B}" dt="2024-10-21T18:00:52.815" v="13" actId="1076"/>
        <pc:sldMkLst>
          <pc:docMk/>
          <pc:sldMk cId="722421603" sldId="260"/>
        </pc:sldMkLst>
      </pc:sldChg>
      <pc:sldChg chg="modSp">
        <pc:chgData name="T'yah Macon" userId="S::tmacon2024@coloradocollege.edu::0dca8f75-17b2-45af-8561-0389bb70feb1" providerId="AD" clId="Web-{BF568D1D-B659-7C0A-A43F-450D25966F5B}" dt="2024-10-21T18:01:22.238" v="16" actId="1076"/>
        <pc:sldMkLst>
          <pc:docMk/>
          <pc:sldMk cId="2368778412" sldId="261"/>
        </pc:sldMkLst>
      </pc:sldChg>
      <pc:sldChg chg="modSp">
        <pc:chgData name="T'yah Macon" userId="S::tmacon2024@coloradocollege.edu::0dca8f75-17b2-45af-8561-0389bb70feb1" providerId="AD" clId="Web-{BF568D1D-B659-7C0A-A43F-450D25966F5B}" dt="2024-10-21T18:02:07.193" v="19" actId="1076"/>
        <pc:sldMkLst>
          <pc:docMk/>
          <pc:sldMk cId="1212333038" sldId="262"/>
        </pc:sldMkLst>
      </pc:sldChg>
      <pc:sldChg chg="modSp">
        <pc:chgData name="T'yah Macon" userId="S::tmacon2024@coloradocollege.edu::0dca8f75-17b2-45af-8561-0389bb70feb1" providerId="AD" clId="Web-{BF568D1D-B659-7C0A-A43F-450D25966F5B}" dt="2024-10-21T18:02:30.022" v="23" actId="1076"/>
        <pc:sldMkLst>
          <pc:docMk/>
          <pc:sldMk cId="2030360147" sldId="264"/>
        </pc:sldMkLst>
      </pc:sldChg>
      <pc:sldChg chg="modSp">
        <pc:chgData name="T'yah Macon" userId="S::tmacon2024@coloradocollege.edu::0dca8f75-17b2-45af-8561-0389bb70feb1" providerId="AD" clId="Web-{BF568D1D-B659-7C0A-A43F-450D25966F5B}" dt="2024-10-21T18:03:06.117" v="25" actId="20577"/>
        <pc:sldMkLst>
          <pc:docMk/>
          <pc:sldMk cId="3905891352" sldId="266"/>
        </pc:sldMkLst>
      </pc:sldChg>
      <pc:sldChg chg="modSp">
        <pc:chgData name="T'yah Macon" userId="S::tmacon2024@coloradocollege.edu::0dca8f75-17b2-45af-8561-0389bb70feb1" providerId="AD" clId="Web-{BF568D1D-B659-7C0A-A43F-450D25966F5B}" dt="2024-10-21T17:56:37.243" v="2" actId="20577"/>
        <pc:sldMkLst>
          <pc:docMk/>
          <pc:sldMk cId="1960094503" sldId="270"/>
        </pc:sldMkLst>
      </pc:sldChg>
    </pc:docChg>
  </pc:docChgLst>
  <pc:docChgLst>
    <pc:chgData clId="Web-{E20E9A80-9A23-EF3C-AEBD-DCC172DCAB8A}"/>
    <pc:docChg chg="modSld">
      <pc:chgData name="" userId="" providerId="" clId="Web-{E20E9A80-9A23-EF3C-AEBD-DCC172DCAB8A}" dt="2024-12-16T21:55:40.664" v="1" actId="20577"/>
      <pc:docMkLst>
        <pc:docMk/>
      </pc:docMkLst>
      <pc:sldChg chg="modSp">
        <pc:chgData name="" userId="" providerId="" clId="Web-{E20E9A80-9A23-EF3C-AEBD-DCC172DCAB8A}" dt="2024-12-16T21:55:40.664" v="1" actId="20577"/>
        <pc:sldMkLst>
          <pc:docMk/>
          <pc:sldMk cId="109857222" sldId="256"/>
        </pc:sldMkLst>
        <pc:spChg chg="mod">
          <ac:chgData name="" userId="" providerId="" clId="Web-{E20E9A80-9A23-EF3C-AEBD-DCC172DCAB8A}" dt="2024-12-16T21:55:40.664" v="1" actId="20577"/>
          <ac:spMkLst>
            <pc:docMk/>
            <pc:sldMk cId="109857222" sldId="256"/>
            <ac:spMk id="3" creationId="{00000000-0000-0000-0000-000000000000}"/>
          </ac:spMkLst>
        </pc:spChg>
      </pc:sldChg>
    </pc:docChg>
  </pc:docChgLst>
  <pc:docChgLst>
    <pc:chgData name="T'yah Macon" userId="S::tmacon2024@coloradocollege.edu::0dca8f75-17b2-45af-8561-0389bb70feb1" providerId="AD" clId="Web-{901E8B31-7E54-054B-CC11-38CB9AC22381}"/>
    <pc:docChg chg="modSld">
      <pc:chgData name="T'yah Macon" userId="S::tmacon2024@coloradocollege.edu::0dca8f75-17b2-45af-8561-0389bb70feb1" providerId="AD" clId="Web-{901E8B31-7E54-054B-CC11-38CB9AC22381}" dt="2024-10-28T15:03:40.541" v="56" actId="20577"/>
      <pc:docMkLst>
        <pc:docMk/>
      </pc:docMkLst>
      <pc:sldChg chg="modSp">
        <pc:chgData name="T'yah Macon" userId="S::tmacon2024@coloradocollege.edu::0dca8f75-17b2-45af-8561-0389bb70feb1" providerId="AD" clId="Web-{901E8B31-7E54-054B-CC11-38CB9AC22381}" dt="2024-10-28T15:03:40.541" v="56" actId="20577"/>
        <pc:sldMkLst>
          <pc:docMk/>
          <pc:sldMk cId="2332418173" sldId="296"/>
        </pc:sldMkLst>
      </pc:sldChg>
    </pc:docChg>
  </pc:docChgLst>
  <pc:docChgLst>
    <pc:chgData name="T'yah Macon" userId="S::tmacon2024@coloradocollege.edu::0dca8f75-17b2-45af-8561-0389bb70feb1" providerId="AD" clId="Web-{AB8B20D8-74EB-2830-FE73-96C18393B8F9}"/>
    <pc:docChg chg="addSld delSld modSld sldOrd">
      <pc:chgData name="T'yah Macon" userId="S::tmacon2024@coloradocollege.edu::0dca8f75-17b2-45af-8561-0389bb70feb1" providerId="AD" clId="Web-{AB8B20D8-74EB-2830-FE73-96C18393B8F9}" dt="2024-10-01T16:24:25.071" v="216" actId="20577"/>
      <pc:docMkLst>
        <pc:docMk/>
      </pc:docMkLst>
      <pc:sldChg chg="modSp">
        <pc:chgData name="T'yah Macon" userId="S::tmacon2024@coloradocollege.edu::0dca8f75-17b2-45af-8561-0389bb70feb1" providerId="AD" clId="Web-{AB8B20D8-74EB-2830-FE73-96C18393B8F9}" dt="2024-10-01T16:24:25.071" v="216" actId="20577"/>
        <pc:sldMkLst>
          <pc:docMk/>
          <pc:sldMk cId="109857222" sldId="256"/>
        </pc:sldMkLst>
      </pc:sldChg>
      <pc:sldChg chg="modSp">
        <pc:chgData name="T'yah Macon" userId="S::tmacon2024@coloradocollege.edu::0dca8f75-17b2-45af-8561-0389bb70feb1" providerId="AD" clId="Web-{AB8B20D8-74EB-2830-FE73-96C18393B8F9}" dt="2024-10-01T16:07:57.738" v="145" actId="20577"/>
        <pc:sldMkLst>
          <pc:docMk/>
          <pc:sldMk cId="632759666" sldId="258"/>
        </pc:sldMkLst>
      </pc:sldChg>
      <pc:sldChg chg="modSp">
        <pc:chgData name="T'yah Macon" userId="S::tmacon2024@coloradocollege.edu::0dca8f75-17b2-45af-8561-0389bb70feb1" providerId="AD" clId="Web-{AB8B20D8-74EB-2830-FE73-96C18393B8F9}" dt="2024-10-01T16:07:43.003" v="139" actId="20577"/>
        <pc:sldMkLst>
          <pc:docMk/>
          <pc:sldMk cId="552892249" sldId="259"/>
        </pc:sldMkLst>
      </pc:sldChg>
      <pc:sldChg chg="modSp">
        <pc:chgData name="T'yah Macon" userId="S::tmacon2024@coloradocollege.edu::0dca8f75-17b2-45af-8561-0389bb70feb1" providerId="AD" clId="Web-{AB8B20D8-74EB-2830-FE73-96C18393B8F9}" dt="2024-10-01T16:08:08.051" v="146" actId="20577"/>
        <pc:sldMkLst>
          <pc:docMk/>
          <pc:sldMk cId="722421603" sldId="260"/>
        </pc:sldMkLst>
      </pc:sldChg>
      <pc:sldChg chg="modSp">
        <pc:chgData name="T'yah Macon" userId="S::tmacon2024@coloradocollege.edu::0dca8f75-17b2-45af-8561-0389bb70feb1" providerId="AD" clId="Web-{AB8B20D8-74EB-2830-FE73-96C18393B8F9}" dt="2024-10-01T16:08:12.801" v="148" actId="20577"/>
        <pc:sldMkLst>
          <pc:docMk/>
          <pc:sldMk cId="2368778412" sldId="261"/>
        </pc:sldMkLst>
      </pc:sldChg>
      <pc:sldChg chg="modSp">
        <pc:chgData name="T'yah Macon" userId="S::tmacon2024@coloradocollege.edu::0dca8f75-17b2-45af-8561-0389bb70feb1" providerId="AD" clId="Web-{AB8B20D8-74EB-2830-FE73-96C18393B8F9}" dt="2024-10-01T16:08:29.802" v="151" actId="20577"/>
        <pc:sldMkLst>
          <pc:docMk/>
          <pc:sldMk cId="1212333038" sldId="262"/>
        </pc:sldMkLst>
      </pc:sldChg>
      <pc:sldChg chg="modSp">
        <pc:chgData name="T'yah Macon" userId="S::tmacon2024@coloradocollege.edu::0dca8f75-17b2-45af-8561-0389bb70feb1" providerId="AD" clId="Web-{AB8B20D8-74EB-2830-FE73-96C18393B8F9}" dt="2024-10-01T16:08:33.146" v="152" actId="20577"/>
        <pc:sldMkLst>
          <pc:docMk/>
          <pc:sldMk cId="1259509824" sldId="263"/>
        </pc:sldMkLst>
      </pc:sldChg>
      <pc:sldChg chg="modSp">
        <pc:chgData name="T'yah Macon" userId="S::tmacon2024@coloradocollege.edu::0dca8f75-17b2-45af-8561-0389bb70feb1" providerId="AD" clId="Web-{AB8B20D8-74EB-2830-FE73-96C18393B8F9}" dt="2024-10-01T16:08:37.255" v="153" actId="20577"/>
        <pc:sldMkLst>
          <pc:docMk/>
          <pc:sldMk cId="2030360147" sldId="264"/>
        </pc:sldMkLst>
      </pc:sldChg>
      <pc:sldChg chg="modSp">
        <pc:chgData name="T'yah Macon" userId="S::tmacon2024@coloradocollege.edu::0dca8f75-17b2-45af-8561-0389bb70feb1" providerId="AD" clId="Web-{AB8B20D8-74EB-2830-FE73-96C18393B8F9}" dt="2024-10-01T16:08:42.506" v="154" actId="20577"/>
        <pc:sldMkLst>
          <pc:docMk/>
          <pc:sldMk cId="729073329" sldId="265"/>
        </pc:sldMkLst>
      </pc:sldChg>
      <pc:sldChg chg="modSp">
        <pc:chgData name="T'yah Macon" userId="S::tmacon2024@coloradocollege.edu::0dca8f75-17b2-45af-8561-0389bb70feb1" providerId="AD" clId="Web-{AB8B20D8-74EB-2830-FE73-96C18393B8F9}" dt="2024-10-01T16:08:46.787" v="157" actId="20577"/>
        <pc:sldMkLst>
          <pc:docMk/>
          <pc:sldMk cId="3905891352" sldId="266"/>
        </pc:sldMkLst>
      </pc:sldChg>
      <pc:sldChg chg="modSp">
        <pc:chgData name="T'yah Macon" userId="S::tmacon2024@coloradocollege.edu::0dca8f75-17b2-45af-8561-0389bb70feb1" providerId="AD" clId="Web-{AB8B20D8-74EB-2830-FE73-96C18393B8F9}" dt="2024-10-01T16:08:54.397" v="161" actId="20577"/>
        <pc:sldMkLst>
          <pc:docMk/>
          <pc:sldMk cId="2701511753" sldId="267"/>
        </pc:sldMkLst>
      </pc:sldChg>
      <pc:sldChg chg="modSp del">
        <pc:chgData name="T'yah Macon" userId="S::tmacon2024@coloradocollege.edu::0dca8f75-17b2-45af-8561-0389bb70feb1" providerId="AD" clId="Web-{AB8B20D8-74EB-2830-FE73-96C18393B8F9}" dt="2024-10-01T16:04:31.997" v="51"/>
        <pc:sldMkLst>
          <pc:docMk/>
          <pc:sldMk cId="3137001664" sldId="268"/>
        </pc:sldMkLst>
      </pc:sldChg>
      <pc:sldChg chg="modSp">
        <pc:chgData name="T'yah Macon" userId="S::tmacon2024@coloradocollege.edu::0dca8f75-17b2-45af-8561-0389bb70feb1" providerId="AD" clId="Web-{AB8B20D8-74EB-2830-FE73-96C18393B8F9}" dt="2024-10-01T16:08:50.428" v="159" actId="20577"/>
        <pc:sldMkLst>
          <pc:docMk/>
          <pc:sldMk cId="722505762" sldId="269"/>
        </pc:sldMkLst>
      </pc:sldChg>
      <pc:sldChg chg="modSp">
        <pc:chgData name="T'yah Macon" userId="S::tmacon2024@coloradocollege.edu::0dca8f75-17b2-45af-8561-0389bb70feb1" providerId="AD" clId="Web-{AB8B20D8-74EB-2830-FE73-96C18393B8F9}" dt="2024-10-01T16:07:24.722" v="134" actId="20577"/>
        <pc:sldMkLst>
          <pc:docMk/>
          <pc:sldMk cId="1960094503" sldId="270"/>
        </pc:sldMkLst>
      </pc:sldChg>
      <pc:sldChg chg="modSp add">
        <pc:chgData name="T'yah Macon" userId="S::tmacon2024@coloradocollege.edu::0dca8f75-17b2-45af-8561-0389bb70feb1" providerId="AD" clId="Web-{AB8B20D8-74EB-2830-FE73-96C18393B8F9}" dt="2024-10-01T16:09:05.116" v="164" actId="20577"/>
        <pc:sldMkLst>
          <pc:docMk/>
          <pc:sldMk cId="1955884856" sldId="271"/>
        </pc:sldMkLst>
      </pc:sldChg>
      <pc:sldChg chg="add ord">
        <pc:chgData name="T'yah Macon" userId="S::tmacon2024@coloradocollege.edu::0dca8f75-17b2-45af-8561-0389bb70feb1" providerId="AD" clId="Web-{AB8B20D8-74EB-2830-FE73-96C18393B8F9}" dt="2024-10-01T16:04:29.043" v="50"/>
        <pc:sldMkLst>
          <pc:docMk/>
          <pc:sldMk cId="2734142436" sldId="272"/>
        </pc:sldMkLst>
      </pc:sldChg>
      <pc:sldChg chg="modSp add mod ord modShow">
        <pc:chgData name="T'yah Macon" userId="S::tmacon2024@coloradocollege.edu::0dca8f75-17b2-45af-8561-0389bb70feb1" providerId="AD" clId="Web-{AB8B20D8-74EB-2830-FE73-96C18393B8F9}" dt="2024-10-01T16:23:57.492" v="204"/>
        <pc:sldMkLst>
          <pc:docMk/>
          <pc:sldMk cId="245802175" sldId="273"/>
        </pc:sldMkLst>
      </pc:sldChg>
      <pc:sldChg chg="modSp add mod ord modShow">
        <pc:chgData name="T'yah Macon" userId="S::tmacon2024@coloradocollege.edu::0dca8f75-17b2-45af-8561-0389bb70feb1" providerId="AD" clId="Web-{AB8B20D8-74EB-2830-FE73-96C18393B8F9}" dt="2024-10-01T16:23:53.992" v="203"/>
        <pc:sldMkLst>
          <pc:docMk/>
          <pc:sldMk cId="1365819429" sldId="274"/>
        </pc:sldMkLst>
      </pc:sldChg>
      <pc:sldChg chg="add">
        <pc:chgData name="T'yah Macon" userId="S::tmacon2024@coloradocollege.edu::0dca8f75-17b2-45af-8561-0389bb70feb1" providerId="AD" clId="Web-{AB8B20D8-74EB-2830-FE73-96C18393B8F9}" dt="2024-10-01T16:03:46.104" v="18"/>
        <pc:sldMkLst>
          <pc:docMk/>
          <pc:sldMk cId="847100082" sldId="275"/>
        </pc:sldMkLst>
      </pc:sldChg>
      <pc:sldChg chg="add">
        <pc:chgData name="T'yah Macon" userId="S::tmacon2024@coloradocollege.edu::0dca8f75-17b2-45af-8561-0389bb70feb1" providerId="AD" clId="Web-{AB8B20D8-74EB-2830-FE73-96C18393B8F9}" dt="2024-10-01T16:03:47.136" v="19"/>
        <pc:sldMkLst>
          <pc:docMk/>
          <pc:sldMk cId="4250414732" sldId="276"/>
        </pc:sldMkLst>
      </pc:sldChg>
      <pc:sldChg chg="modSp add">
        <pc:chgData name="T'yah Macon" userId="S::tmacon2024@coloradocollege.edu::0dca8f75-17b2-45af-8561-0389bb70feb1" providerId="AD" clId="Web-{AB8B20D8-74EB-2830-FE73-96C18393B8F9}" dt="2024-10-01T16:09:57.446" v="165" actId="1076"/>
        <pc:sldMkLst>
          <pc:docMk/>
          <pc:sldMk cId="3314127194" sldId="277"/>
        </pc:sldMkLst>
      </pc:sldChg>
      <pc:sldChg chg="add">
        <pc:chgData name="T'yah Macon" userId="S::tmacon2024@coloradocollege.edu::0dca8f75-17b2-45af-8561-0389bb70feb1" providerId="AD" clId="Web-{AB8B20D8-74EB-2830-FE73-96C18393B8F9}" dt="2024-10-01T16:03:48.870" v="21"/>
        <pc:sldMkLst>
          <pc:docMk/>
          <pc:sldMk cId="2781434351" sldId="278"/>
        </pc:sldMkLst>
      </pc:sldChg>
      <pc:sldChg chg="add mod modShow">
        <pc:chgData name="T'yah Macon" userId="S::tmacon2024@coloradocollege.edu::0dca8f75-17b2-45af-8561-0389bb70feb1" providerId="AD" clId="Web-{AB8B20D8-74EB-2830-FE73-96C18393B8F9}" dt="2024-10-01T16:11:18.433" v="170"/>
        <pc:sldMkLst>
          <pc:docMk/>
          <pc:sldMk cId="120056200" sldId="279"/>
        </pc:sldMkLst>
      </pc:sldChg>
      <pc:sldChg chg="modSp add">
        <pc:chgData name="T'yah Macon" userId="S::tmacon2024@coloradocollege.edu::0dca8f75-17b2-45af-8561-0389bb70feb1" providerId="AD" clId="Web-{AB8B20D8-74EB-2830-FE73-96C18393B8F9}" dt="2024-10-01T16:10:33.806" v="166" actId="20577"/>
        <pc:sldMkLst>
          <pc:docMk/>
          <pc:sldMk cId="472994144" sldId="280"/>
        </pc:sldMkLst>
      </pc:sldChg>
      <pc:sldChg chg="add del">
        <pc:chgData name="T'yah Macon" userId="S::tmacon2024@coloradocollege.edu::0dca8f75-17b2-45af-8561-0389bb70feb1" providerId="AD" clId="Web-{AB8B20D8-74EB-2830-FE73-96C18393B8F9}" dt="2024-10-01T16:10:43.791" v="167"/>
        <pc:sldMkLst>
          <pc:docMk/>
          <pc:sldMk cId="4231426375" sldId="281"/>
        </pc:sldMkLst>
      </pc:sldChg>
      <pc:sldChg chg="add del">
        <pc:chgData name="T'yah Macon" userId="S::tmacon2024@coloradocollege.edu::0dca8f75-17b2-45af-8561-0389bb70feb1" providerId="AD" clId="Web-{AB8B20D8-74EB-2830-FE73-96C18393B8F9}" dt="2024-10-01T16:10:51.417" v="168"/>
        <pc:sldMkLst>
          <pc:docMk/>
          <pc:sldMk cId="2421471186" sldId="282"/>
        </pc:sldMkLst>
      </pc:sldChg>
      <pc:sldChg chg="modSp add ord">
        <pc:chgData name="T'yah Macon" userId="S::tmacon2024@coloradocollege.edu::0dca8f75-17b2-45af-8561-0389bb70feb1" providerId="AD" clId="Web-{AB8B20D8-74EB-2830-FE73-96C18393B8F9}" dt="2024-10-01T16:15:08.473" v="202" actId="1076"/>
        <pc:sldMkLst>
          <pc:docMk/>
          <pc:sldMk cId="1746810414" sldId="283"/>
        </pc:sldMkLst>
      </pc:sldChg>
      <pc:sldChg chg="modSp add">
        <pc:chgData name="T'yah Macon" userId="S::tmacon2024@coloradocollege.edu::0dca8f75-17b2-45af-8561-0389bb70feb1" providerId="AD" clId="Web-{AB8B20D8-74EB-2830-FE73-96C18393B8F9}" dt="2024-10-01T16:14:55.675" v="198" actId="20577"/>
        <pc:sldMkLst>
          <pc:docMk/>
          <pc:sldMk cId="1150335227" sldId="284"/>
        </pc:sldMkLst>
      </pc:sldChg>
      <pc:sldChg chg="modSp add">
        <pc:chgData name="T'yah Macon" userId="S::tmacon2024@coloradocollege.edu::0dca8f75-17b2-45af-8561-0389bb70feb1" providerId="AD" clId="Web-{AB8B20D8-74EB-2830-FE73-96C18393B8F9}" dt="2024-10-01T16:14:50.972" v="197" actId="20577"/>
        <pc:sldMkLst>
          <pc:docMk/>
          <pc:sldMk cId="1443734181" sldId="285"/>
        </pc:sldMkLst>
      </pc:sldChg>
      <pc:sldChg chg="modSp add">
        <pc:chgData name="T'yah Macon" userId="S::tmacon2024@coloradocollege.edu::0dca8f75-17b2-45af-8561-0389bb70feb1" providerId="AD" clId="Web-{AB8B20D8-74EB-2830-FE73-96C18393B8F9}" dt="2024-10-01T16:14:46.722" v="196" actId="20577"/>
        <pc:sldMkLst>
          <pc:docMk/>
          <pc:sldMk cId="3173669166" sldId="286"/>
        </pc:sldMkLst>
      </pc:sldChg>
    </pc:docChg>
  </pc:docChgLst>
  <pc:docChgLst>
    <pc:chgData name="T'yah Macon" userId="S::tmacon2024@coloradocollege.edu::0dca8f75-17b2-45af-8561-0389bb70feb1" providerId="AD" clId="Web-{A9138768-6BA4-6946-45A2-D87A56C4AD5F}"/>
    <pc:docChg chg="modSld">
      <pc:chgData name="T'yah Macon" userId="S::tmacon2024@coloradocollege.edu::0dca8f75-17b2-45af-8561-0389bb70feb1" providerId="AD" clId="Web-{A9138768-6BA4-6946-45A2-D87A56C4AD5F}" dt="2024-12-16T18:53:22.101" v="0" actId="20577"/>
      <pc:docMkLst>
        <pc:docMk/>
      </pc:docMkLst>
      <pc:sldChg chg="modSp">
        <pc:chgData name="T'yah Macon" userId="S::tmacon2024@coloradocollege.edu::0dca8f75-17b2-45af-8561-0389bb70feb1" providerId="AD" clId="Web-{A9138768-6BA4-6946-45A2-D87A56C4AD5F}" dt="2024-12-16T18:53:22.101" v="0" actId="20577"/>
        <pc:sldMkLst>
          <pc:docMk/>
          <pc:sldMk cId="2332418173" sldId="296"/>
        </pc:sldMkLst>
        <pc:spChg chg="mod">
          <ac:chgData name="T'yah Macon" userId="S::tmacon2024@coloradocollege.edu::0dca8f75-17b2-45af-8561-0389bb70feb1" providerId="AD" clId="Web-{A9138768-6BA4-6946-45A2-D87A56C4AD5F}" dt="2024-12-16T18:53:22.101" v="0" actId="20577"/>
          <ac:spMkLst>
            <pc:docMk/>
            <pc:sldMk cId="2332418173" sldId="296"/>
            <ac:spMk id="3" creationId="{B85477F6-6D8E-1FD2-AD20-EF2E4F804CAB}"/>
          </ac:spMkLst>
        </pc:spChg>
      </pc:sldChg>
    </pc:docChg>
  </pc:docChgLst>
  <pc:docChgLst>
    <pc:chgData name="Missy Liu" userId="S::mliu@coloradocollege.edu::19f25f2d-91ea-46af-aa06-599f24903d99" providerId="AD" clId="Web-{54D6D252-18D2-4689-A3AF-332BFA9F7062}"/>
    <pc:docChg chg="addSld delSld modSld sldOrd">
      <pc:chgData name="Missy Liu" userId="S::mliu@coloradocollege.edu::19f25f2d-91ea-46af-aa06-599f24903d99" providerId="AD" clId="Web-{54D6D252-18D2-4689-A3AF-332BFA9F7062}" dt="2025-02-10T17:29:15.580" v="469" actId="14100"/>
      <pc:docMkLst>
        <pc:docMk/>
      </pc:docMkLst>
      <pc:sldChg chg="modSp">
        <pc:chgData name="Missy Liu" userId="S::mliu@coloradocollege.edu::19f25f2d-91ea-46af-aa06-599f24903d99" providerId="AD" clId="Web-{54D6D252-18D2-4689-A3AF-332BFA9F7062}" dt="2025-02-10T17:03:20.155" v="177"/>
        <pc:sldMkLst>
          <pc:docMk/>
          <pc:sldMk cId="3314127194" sldId="277"/>
        </pc:sldMkLst>
        <pc:spChg chg="mod">
          <ac:chgData name="Missy Liu" userId="S::mliu@coloradocollege.edu::19f25f2d-91ea-46af-aa06-599f24903d99" providerId="AD" clId="Web-{54D6D252-18D2-4689-A3AF-332BFA9F7062}" dt="2025-02-10T17:03:07.780" v="165"/>
          <ac:spMkLst>
            <pc:docMk/>
            <pc:sldMk cId="3314127194" sldId="277"/>
            <ac:spMk id="14" creationId="{ECEE9788-E1E7-58FD-F271-CD9624D7072A}"/>
          </ac:spMkLst>
        </pc:spChg>
        <pc:spChg chg="mod">
          <ac:chgData name="Missy Liu" userId="S::mliu@coloradocollege.edu::19f25f2d-91ea-46af-aa06-599f24903d99" providerId="AD" clId="Web-{54D6D252-18D2-4689-A3AF-332BFA9F7062}" dt="2025-02-10T17:03:14.155" v="171"/>
          <ac:spMkLst>
            <pc:docMk/>
            <pc:sldMk cId="3314127194" sldId="277"/>
            <ac:spMk id="16" creationId="{9E8313AE-E6A5-0B8D-A891-585818761229}"/>
          </ac:spMkLst>
        </pc:spChg>
        <pc:spChg chg="mod">
          <ac:chgData name="Missy Liu" userId="S::mliu@coloradocollege.edu::19f25f2d-91ea-46af-aa06-599f24903d99" providerId="AD" clId="Web-{54D6D252-18D2-4689-A3AF-332BFA9F7062}" dt="2025-02-10T17:03:12.186" v="169"/>
          <ac:spMkLst>
            <pc:docMk/>
            <pc:sldMk cId="3314127194" sldId="277"/>
            <ac:spMk id="18" creationId="{5DBDA09E-83DC-6110-D3B6-D812F7E72CBA}"/>
          </ac:spMkLst>
        </pc:spChg>
        <pc:spChg chg="mod">
          <ac:chgData name="Missy Liu" userId="S::mliu@coloradocollege.edu::19f25f2d-91ea-46af-aa06-599f24903d99" providerId="AD" clId="Web-{54D6D252-18D2-4689-A3AF-332BFA9F7062}" dt="2025-02-10T17:03:09.874" v="167"/>
          <ac:spMkLst>
            <pc:docMk/>
            <pc:sldMk cId="3314127194" sldId="277"/>
            <ac:spMk id="19" creationId="{57B6BF2F-C1E6-D680-A230-6E08AD48F4C8}"/>
          </ac:spMkLst>
        </pc:spChg>
        <pc:spChg chg="mod">
          <ac:chgData name="Missy Liu" userId="S::mliu@coloradocollege.edu::19f25f2d-91ea-46af-aa06-599f24903d99" providerId="AD" clId="Web-{54D6D252-18D2-4689-A3AF-332BFA9F7062}" dt="2025-02-10T17:03:18.375" v="175"/>
          <ac:spMkLst>
            <pc:docMk/>
            <pc:sldMk cId="3314127194" sldId="277"/>
            <ac:spMk id="20" creationId="{FA085762-D9E2-1EEE-C72D-F951B0D447DE}"/>
          </ac:spMkLst>
        </pc:spChg>
        <pc:spChg chg="mod">
          <ac:chgData name="Missy Liu" userId="S::mliu@coloradocollege.edu::19f25f2d-91ea-46af-aa06-599f24903d99" providerId="AD" clId="Web-{54D6D252-18D2-4689-A3AF-332BFA9F7062}" dt="2025-02-10T17:03:20.155" v="177"/>
          <ac:spMkLst>
            <pc:docMk/>
            <pc:sldMk cId="3314127194" sldId="277"/>
            <ac:spMk id="21" creationId="{224E000C-3B5B-F8FB-B977-9EE3D59B9167}"/>
          </ac:spMkLst>
        </pc:spChg>
        <pc:spChg chg="mod">
          <ac:chgData name="Missy Liu" userId="S::mliu@coloradocollege.edu::19f25f2d-91ea-46af-aa06-599f24903d99" providerId="AD" clId="Web-{54D6D252-18D2-4689-A3AF-332BFA9F7062}" dt="2025-02-10T17:03:16.608" v="173"/>
          <ac:spMkLst>
            <pc:docMk/>
            <pc:sldMk cId="3314127194" sldId="277"/>
            <ac:spMk id="22" creationId="{65C2235D-E79F-672A-B0EC-384F3041FB27}"/>
          </ac:spMkLst>
        </pc:spChg>
      </pc:sldChg>
      <pc:sldChg chg="addSp delSp modSp">
        <pc:chgData name="Missy Liu" userId="S::mliu@coloradocollege.edu::19f25f2d-91ea-46af-aa06-599f24903d99" providerId="AD" clId="Web-{54D6D252-18D2-4689-A3AF-332BFA9F7062}" dt="2025-02-10T17:02:01.857" v="163" actId="1076"/>
        <pc:sldMkLst>
          <pc:docMk/>
          <pc:sldMk cId="71946906" sldId="310"/>
        </pc:sldMkLst>
        <pc:spChg chg="del">
          <ac:chgData name="Missy Liu" userId="S::mliu@coloradocollege.edu::19f25f2d-91ea-46af-aa06-599f24903d99" providerId="AD" clId="Web-{54D6D252-18D2-4689-A3AF-332BFA9F7062}" dt="2025-02-10T17:01:06.246" v="146"/>
          <ac:spMkLst>
            <pc:docMk/>
            <pc:sldMk cId="71946906" sldId="310"/>
            <ac:spMk id="20" creationId="{C050A783-D432-1CA3-EB9E-5CF60802A608}"/>
          </ac:spMkLst>
        </pc:spChg>
        <pc:spChg chg="del">
          <ac:chgData name="Missy Liu" userId="S::mliu@coloradocollege.edu::19f25f2d-91ea-46af-aa06-599f24903d99" providerId="AD" clId="Web-{54D6D252-18D2-4689-A3AF-332BFA9F7062}" dt="2025-02-10T17:01:05.730" v="145"/>
          <ac:spMkLst>
            <pc:docMk/>
            <pc:sldMk cId="71946906" sldId="310"/>
            <ac:spMk id="22" creationId="{8E137856-2E19-C3AD-54D7-59E6ED41E4F9}"/>
          </ac:spMkLst>
        </pc:spChg>
        <pc:spChg chg="del">
          <ac:chgData name="Missy Liu" userId="S::mliu@coloradocollege.edu::19f25f2d-91ea-46af-aa06-599f24903d99" providerId="AD" clId="Web-{54D6D252-18D2-4689-A3AF-332BFA9F7062}" dt="2025-02-10T17:01:05.090" v="144"/>
          <ac:spMkLst>
            <pc:docMk/>
            <pc:sldMk cId="71946906" sldId="310"/>
            <ac:spMk id="24" creationId="{8AF957B7-A81A-A1BC-A07A-5B081F63A737}"/>
          </ac:spMkLst>
        </pc:spChg>
        <pc:spChg chg="del">
          <ac:chgData name="Missy Liu" userId="S::mliu@coloradocollege.edu::19f25f2d-91ea-46af-aa06-599f24903d99" providerId="AD" clId="Web-{54D6D252-18D2-4689-A3AF-332BFA9F7062}" dt="2025-02-10T17:01:06.840" v="147"/>
          <ac:spMkLst>
            <pc:docMk/>
            <pc:sldMk cId="71946906" sldId="310"/>
            <ac:spMk id="26" creationId="{20DFE5F5-A099-7F68-EA81-B06668CF2EFB}"/>
          </ac:spMkLst>
        </pc:spChg>
        <pc:spChg chg="del">
          <ac:chgData name="Missy Liu" userId="S::mliu@coloradocollege.edu::19f25f2d-91ea-46af-aa06-599f24903d99" providerId="AD" clId="Web-{54D6D252-18D2-4689-A3AF-332BFA9F7062}" dt="2025-02-10T17:01:07.277" v="148"/>
          <ac:spMkLst>
            <pc:docMk/>
            <pc:sldMk cId="71946906" sldId="310"/>
            <ac:spMk id="28" creationId="{DF217027-3C1F-0692-DB3F-807EB34E0F87}"/>
          </ac:spMkLst>
        </pc:spChg>
        <pc:spChg chg="mod ord">
          <ac:chgData name="Missy Liu" userId="S::mliu@coloradocollege.edu::19f25f2d-91ea-46af-aa06-599f24903d99" providerId="AD" clId="Web-{54D6D252-18D2-4689-A3AF-332BFA9F7062}" dt="2025-02-10T17:02:01.857" v="163" actId="1076"/>
          <ac:spMkLst>
            <pc:docMk/>
            <pc:sldMk cId="71946906" sldId="310"/>
            <ac:spMk id="36" creationId="{847A135C-2A61-D105-16F4-5F84911EB6DE}"/>
          </ac:spMkLst>
        </pc:spChg>
        <pc:picChg chg="add mod">
          <ac:chgData name="Missy Liu" userId="S::mliu@coloradocollege.edu::19f25f2d-91ea-46af-aa06-599f24903d99" providerId="AD" clId="Web-{54D6D252-18D2-4689-A3AF-332BFA9F7062}" dt="2025-02-10T17:01:46.778" v="160" actId="1076"/>
          <ac:picMkLst>
            <pc:docMk/>
            <pc:sldMk cId="71946906" sldId="310"/>
            <ac:picMk id="3" creationId="{5D5E615E-70C4-92E0-503C-9F14F59680E4}"/>
          </ac:picMkLst>
        </pc:picChg>
        <pc:picChg chg="del mod">
          <ac:chgData name="Missy Liu" userId="S::mliu@coloradocollege.edu::19f25f2d-91ea-46af-aa06-599f24903d99" providerId="AD" clId="Web-{54D6D252-18D2-4689-A3AF-332BFA9F7062}" dt="2025-02-10T17:01:03.418" v="143"/>
          <ac:picMkLst>
            <pc:docMk/>
            <pc:sldMk cId="71946906" sldId="310"/>
            <ac:picMk id="7" creationId="{3595C1D9-28A9-8490-C63F-DC9D9AD3857E}"/>
          </ac:picMkLst>
        </pc:picChg>
      </pc:sldChg>
      <pc:sldChg chg="modSp">
        <pc:chgData name="Missy Liu" userId="S::mliu@coloradocollege.edu::19f25f2d-91ea-46af-aa06-599f24903d99" providerId="AD" clId="Web-{54D6D252-18D2-4689-A3AF-332BFA9F7062}" dt="2025-02-10T16:53:58.455" v="100" actId="1076"/>
        <pc:sldMkLst>
          <pc:docMk/>
          <pc:sldMk cId="887554299" sldId="314"/>
        </pc:sldMkLst>
        <pc:spChg chg="mod">
          <ac:chgData name="Missy Liu" userId="S::mliu@coloradocollege.edu::19f25f2d-91ea-46af-aa06-599f24903d99" providerId="AD" clId="Web-{54D6D252-18D2-4689-A3AF-332BFA9F7062}" dt="2025-02-10T16:53:58.455" v="100" actId="1076"/>
          <ac:spMkLst>
            <pc:docMk/>
            <pc:sldMk cId="887554299" sldId="314"/>
            <ac:spMk id="11" creationId="{807EC3AF-7E98-8544-1A7B-3EA3B3F925F7}"/>
          </ac:spMkLst>
        </pc:spChg>
      </pc:sldChg>
      <pc:sldChg chg="addSp delSp modSp">
        <pc:chgData name="Missy Liu" userId="S::mliu@coloradocollege.edu::19f25f2d-91ea-46af-aa06-599f24903d99" providerId="AD" clId="Web-{54D6D252-18D2-4689-A3AF-332BFA9F7062}" dt="2025-02-10T16:59:21.103" v="141" actId="1076"/>
        <pc:sldMkLst>
          <pc:docMk/>
          <pc:sldMk cId="3946434240" sldId="316"/>
        </pc:sldMkLst>
        <pc:spChg chg="add del mod">
          <ac:chgData name="Missy Liu" userId="S::mliu@coloradocollege.edu::19f25f2d-91ea-46af-aa06-599f24903d99" providerId="AD" clId="Web-{54D6D252-18D2-4689-A3AF-332BFA9F7062}" dt="2025-02-10T16:48:55.824" v="61"/>
          <ac:spMkLst>
            <pc:docMk/>
            <pc:sldMk cId="3946434240" sldId="316"/>
            <ac:spMk id="5" creationId="{5993F339-D08C-9939-0B9D-BA8927A2E51D}"/>
          </ac:spMkLst>
        </pc:spChg>
        <pc:spChg chg="mod">
          <ac:chgData name="Missy Liu" userId="S::mliu@coloradocollege.edu::19f25f2d-91ea-46af-aa06-599f24903d99" providerId="AD" clId="Web-{54D6D252-18D2-4689-A3AF-332BFA9F7062}" dt="2025-02-10T16:50:09.841" v="77" actId="14100"/>
          <ac:spMkLst>
            <pc:docMk/>
            <pc:sldMk cId="3946434240" sldId="316"/>
            <ac:spMk id="7" creationId="{915DB97B-3BEB-CAA4-B6DD-EA61091A432F}"/>
          </ac:spMkLst>
        </pc:spChg>
        <pc:spChg chg="add del mod">
          <ac:chgData name="Missy Liu" userId="S::mliu@coloradocollege.edu::19f25f2d-91ea-46af-aa06-599f24903d99" providerId="AD" clId="Web-{54D6D252-18D2-4689-A3AF-332BFA9F7062}" dt="2025-02-10T16:48:55.824" v="60"/>
          <ac:spMkLst>
            <pc:docMk/>
            <pc:sldMk cId="3946434240" sldId="316"/>
            <ac:spMk id="9" creationId="{440FA086-296C-A84B-A3CD-14F6130BDC04}"/>
          </ac:spMkLst>
        </pc:spChg>
        <pc:spChg chg="add del mod">
          <ac:chgData name="Missy Liu" userId="S::mliu@coloradocollege.edu::19f25f2d-91ea-46af-aa06-599f24903d99" providerId="AD" clId="Web-{54D6D252-18D2-4689-A3AF-332BFA9F7062}" dt="2025-02-10T16:48:55.824" v="59"/>
          <ac:spMkLst>
            <pc:docMk/>
            <pc:sldMk cId="3946434240" sldId="316"/>
            <ac:spMk id="11" creationId="{357972A6-B782-9969-97EC-0227E19E7CE6}"/>
          </ac:spMkLst>
        </pc:spChg>
        <pc:spChg chg="add del mod">
          <ac:chgData name="Missy Liu" userId="S::mliu@coloradocollege.edu::19f25f2d-91ea-46af-aa06-599f24903d99" providerId="AD" clId="Web-{54D6D252-18D2-4689-A3AF-332BFA9F7062}" dt="2025-02-10T16:48:55.824" v="58"/>
          <ac:spMkLst>
            <pc:docMk/>
            <pc:sldMk cId="3946434240" sldId="316"/>
            <ac:spMk id="15" creationId="{0C641B45-3F04-A361-3B21-D69CCC3940B4}"/>
          </ac:spMkLst>
        </pc:spChg>
        <pc:spChg chg="add del mod">
          <ac:chgData name="Missy Liu" userId="S::mliu@coloradocollege.edu::19f25f2d-91ea-46af-aa06-599f24903d99" providerId="AD" clId="Web-{54D6D252-18D2-4689-A3AF-332BFA9F7062}" dt="2025-02-10T16:48:55.824" v="57"/>
          <ac:spMkLst>
            <pc:docMk/>
            <pc:sldMk cId="3946434240" sldId="316"/>
            <ac:spMk id="18" creationId="{000A7982-1CD0-261C-438E-EAEBFF132103}"/>
          </ac:spMkLst>
        </pc:spChg>
        <pc:spChg chg="add del mod">
          <ac:chgData name="Missy Liu" userId="S::mliu@coloradocollege.edu::19f25f2d-91ea-46af-aa06-599f24903d99" providerId="AD" clId="Web-{54D6D252-18D2-4689-A3AF-332BFA9F7062}" dt="2025-02-10T16:48:55.824" v="56"/>
          <ac:spMkLst>
            <pc:docMk/>
            <pc:sldMk cId="3946434240" sldId="316"/>
            <ac:spMk id="20" creationId="{C787B189-2719-D3EE-6D86-D1B668C2EB27}"/>
          </ac:spMkLst>
        </pc:spChg>
        <pc:spChg chg="add del mod">
          <ac:chgData name="Missy Liu" userId="S::mliu@coloradocollege.edu::19f25f2d-91ea-46af-aa06-599f24903d99" providerId="AD" clId="Web-{54D6D252-18D2-4689-A3AF-332BFA9F7062}" dt="2025-02-10T16:50:20.623" v="78"/>
          <ac:spMkLst>
            <pc:docMk/>
            <pc:sldMk cId="3946434240" sldId="316"/>
            <ac:spMk id="21" creationId="{B75B6598-8F48-459E-6A49-A0B3FBC682A6}"/>
          </ac:spMkLst>
        </pc:spChg>
        <pc:spChg chg="mod">
          <ac:chgData name="Missy Liu" userId="S::mliu@coloradocollege.edu::19f25f2d-91ea-46af-aa06-599f24903d99" providerId="AD" clId="Web-{54D6D252-18D2-4689-A3AF-332BFA9F7062}" dt="2025-02-10T16:57:25.366" v="122" actId="1076"/>
          <ac:spMkLst>
            <pc:docMk/>
            <pc:sldMk cId="3946434240" sldId="316"/>
            <ac:spMk id="23" creationId="{8A412D78-2AA1-21DB-E56E-6FFF4BB41138}"/>
          </ac:spMkLst>
        </pc:spChg>
        <pc:spChg chg="add del mod">
          <ac:chgData name="Missy Liu" userId="S::mliu@coloradocollege.edu::19f25f2d-91ea-46af-aa06-599f24903d99" providerId="AD" clId="Web-{54D6D252-18D2-4689-A3AF-332BFA9F7062}" dt="2025-02-10T16:48:55.824" v="55"/>
          <ac:spMkLst>
            <pc:docMk/>
            <pc:sldMk cId="3946434240" sldId="316"/>
            <ac:spMk id="24" creationId="{2BCA87EB-EE14-325D-D8D4-02933EA405F2}"/>
          </ac:spMkLst>
        </pc:spChg>
        <pc:spChg chg="del mod">
          <ac:chgData name="Missy Liu" userId="S::mliu@coloradocollege.edu::19f25f2d-91ea-46af-aa06-599f24903d99" providerId="AD" clId="Web-{54D6D252-18D2-4689-A3AF-332BFA9F7062}" dt="2025-02-10T16:52:18.313" v="99"/>
          <ac:spMkLst>
            <pc:docMk/>
            <pc:sldMk cId="3946434240" sldId="316"/>
            <ac:spMk id="25" creationId="{4B4FE9BB-A8C6-8DFA-AFA3-CF6E05B6BBDC}"/>
          </ac:spMkLst>
        </pc:spChg>
        <pc:spChg chg="add del mod">
          <ac:chgData name="Missy Liu" userId="S::mliu@coloradocollege.edu::19f25f2d-91ea-46af-aa06-599f24903d99" providerId="AD" clId="Web-{54D6D252-18D2-4689-A3AF-332BFA9F7062}" dt="2025-02-10T16:46:09.586" v="35"/>
          <ac:spMkLst>
            <pc:docMk/>
            <pc:sldMk cId="3946434240" sldId="316"/>
            <ac:spMk id="27" creationId="{F5C00005-4445-FF7C-6C82-073E0A9A9332}"/>
          </ac:spMkLst>
        </pc:spChg>
        <pc:spChg chg="del">
          <ac:chgData name="Missy Liu" userId="S::mliu@coloradocollege.edu::19f25f2d-91ea-46af-aa06-599f24903d99" providerId="AD" clId="Web-{54D6D252-18D2-4689-A3AF-332BFA9F7062}" dt="2025-02-10T16:55:06.238" v="101"/>
          <ac:spMkLst>
            <pc:docMk/>
            <pc:sldMk cId="3946434240" sldId="316"/>
            <ac:spMk id="29" creationId="{A8607F79-4FFF-AF60-E4DC-B7D142E060BF}"/>
          </ac:spMkLst>
        </pc:spChg>
        <pc:spChg chg="mod">
          <ac:chgData name="Missy Liu" userId="S::mliu@coloradocollege.edu::19f25f2d-91ea-46af-aa06-599f24903d99" providerId="AD" clId="Web-{54D6D252-18D2-4689-A3AF-332BFA9F7062}" dt="2025-02-10T16:57:48.648" v="125" actId="1076"/>
          <ac:spMkLst>
            <pc:docMk/>
            <pc:sldMk cId="3946434240" sldId="316"/>
            <ac:spMk id="30" creationId="{E488B4CD-30CB-F2B7-3443-73F1EF2142E2}"/>
          </ac:spMkLst>
        </pc:spChg>
        <pc:spChg chg="del mod">
          <ac:chgData name="Missy Liu" userId="S::mliu@coloradocollege.edu::19f25f2d-91ea-46af-aa06-599f24903d99" providerId="AD" clId="Web-{54D6D252-18D2-4689-A3AF-332BFA9F7062}" dt="2025-02-10T16:48:55.824" v="62"/>
          <ac:spMkLst>
            <pc:docMk/>
            <pc:sldMk cId="3946434240" sldId="316"/>
            <ac:spMk id="31" creationId="{2605D102-D0A4-7C0B-E4EC-CF5B1D1E1E6A}"/>
          </ac:spMkLst>
        </pc:spChg>
        <pc:spChg chg="add mod">
          <ac:chgData name="Missy Liu" userId="S::mliu@coloradocollege.edu::19f25f2d-91ea-46af-aa06-599f24903d99" providerId="AD" clId="Web-{54D6D252-18D2-4689-A3AF-332BFA9F7062}" dt="2025-02-10T16:58:10.102" v="127" actId="14100"/>
          <ac:spMkLst>
            <pc:docMk/>
            <pc:sldMk cId="3946434240" sldId="316"/>
            <ac:spMk id="32" creationId="{218EAEE6-6BCB-5537-7C2B-45C30FDBE512}"/>
          </ac:spMkLst>
        </pc:spChg>
        <pc:spChg chg="del mod">
          <ac:chgData name="Missy Liu" userId="S::mliu@coloradocollege.edu::19f25f2d-91ea-46af-aa06-599f24903d99" providerId="AD" clId="Web-{54D6D252-18D2-4689-A3AF-332BFA9F7062}" dt="2025-02-10T16:43:26.770" v="11"/>
          <ac:spMkLst>
            <pc:docMk/>
            <pc:sldMk cId="3946434240" sldId="316"/>
            <ac:spMk id="33" creationId="{AF7F3AB9-1347-9FC4-A023-ACC89476DF0D}"/>
          </ac:spMkLst>
        </pc:spChg>
        <pc:spChg chg="add mod">
          <ac:chgData name="Missy Liu" userId="S::mliu@coloradocollege.edu::19f25f2d-91ea-46af-aa06-599f24903d99" providerId="AD" clId="Web-{54D6D252-18D2-4689-A3AF-332BFA9F7062}" dt="2025-02-10T16:56:28.021" v="109" actId="1076"/>
          <ac:spMkLst>
            <pc:docMk/>
            <pc:sldMk cId="3946434240" sldId="316"/>
            <ac:spMk id="34" creationId="{EE38A482-07B1-FA44-127D-B3A37E8C1B3F}"/>
          </ac:spMkLst>
        </pc:spChg>
        <pc:spChg chg="add mod">
          <ac:chgData name="Missy Liu" userId="S::mliu@coloradocollege.edu::19f25f2d-91ea-46af-aa06-599f24903d99" providerId="AD" clId="Web-{54D6D252-18D2-4689-A3AF-332BFA9F7062}" dt="2025-02-10T16:57:43.867" v="124" actId="14100"/>
          <ac:spMkLst>
            <pc:docMk/>
            <pc:sldMk cId="3946434240" sldId="316"/>
            <ac:spMk id="37" creationId="{853CE0CF-3D1F-4032-354A-9D50810C2C0A}"/>
          </ac:spMkLst>
        </pc:spChg>
        <pc:spChg chg="add mod">
          <ac:chgData name="Missy Liu" userId="S::mliu@coloradocollege.edu::19f25f2d-91ea-46af-aa06-599f24903d99" providerId="AD" clId="Web-{54D6D252-18D2-4689-A3AF-332BFA9F7062}" dt="2025-02-10T16:58:14.477" v="128" actId="14100"/>
          <ac:spMkLst>
            <pc:docMk/>
            <pc:sldMk cId="3946434240" sldId="316"/>
            <ac:spMk id="38" creationId="{869F230E-2A8D-8F81-9F8E-E2BF76B5A486}"/>
          </ac:spMkLst>
        </pc:spChg>
        <pc:spChg chg="add mod">
          <ac:chgData name="Missy Liu" userId="S::mliu@coloradocollege.edu::19f25f2d-91ea-46af-aa06-599f24903d99" providerId="AD" clId="Web-{54D6D252-18D2-4689-A3AF-332BFA9F7062}" dt="2025-02-10T16:59:17.400" v="140" actId="20577"/>
          <ac:spMkLst>
            <pc:docMk/>
            <pc:sldMk cId="3946434240" sldId="316"/>
            <ac:spMk id="39" creationId="{0807CFF7-ECEA-94D6-83FD-762BEDE20895}"/>
          </ac:spMkLst>
        </pc:spChg>
        <pc:spChg chg="add mod">
          <ac:chgData name="Missy Liu" userId="S::mliu@coloradocollege.edu::19f25f2d-91ea-46af-aa06-599f24903d99" providerId="AD" clId="Web-{54D6D252-18D2-4689-A3AF-332BFA9F7062}" dt="2025-02-10T16:59:21.103" v="141" actId="1076"/>
          <ac:spMkLst>
            <pc:docMk/>
            <pc:sldMk cId="3946434240" sldId="316"/>
            <ac:spMk id="40" creationId="{DD64A810-BA55-42B5-42CD-E6CADAE4D479}"/>
          </ac:spMkLst>
        </pc:spChg>
        <pc:picChg chg="add del mod">
          <ac:chgData name="Missy Liu" userId="S::mliu@coloradocollege.edu::19f25f2d-91ea-46af-aa06-599f24903d99" providerId="AD" clId="Web-{54D6D252-18D2-4689-A3AF-332BFA9F7062}" dt="2025-02-10T16:48:52.949" v="54"/>
          <ac:picMkLst>
            <pc:docMk/>
            <pc:sldMk cId="3946434240" sldId="316"/>
            <ac:picMk id="3" creationId="{68A76461-B527-4A4C-BCF3-85360A863F39}"/>
          </ac:picMkLst>
        </pc:picChg>
        <pc:picChg chg="add mod">
          <ac:chgData name="Missy Liu" userId="S::mliu@coloradocollege.edu::19f25f2d-91ea-46af-aa06-599f24903d99" providerId="AD" clId="Web-{54D6D252-18D2-4689-A3AF-332BFA9F7062}" dt="2025-02-10T16:56:15.255" v="107" actId="1076"/>
          <ac:picMkLst>
            <pc:docMk/>
            <pc:sldMk cId="3946434240" sldId="316"/>
            <ac:picMk id="28" creationId="{9D830923-0B2D-24E6-E075-5BFDFD63FD37}"/>
          </ac:picMkLst>
        </pc:picChg>
        <pc:picChg chg="add mod">
          <ac:chgData name="Missy Liu" userId="S::mliu@coloradocollege.edu::19f25f2d-91ea-46af-aa06-599f24903d99" providerId="AD" clId="Web-{54D6D252-18D2-4689-A3AF-332BFA9F7062}" dt="2025-02-10T16:56:19.912" v="108" actId="1076"/>
          <ac:picMkLst>
            <pc:docMk/>
            <pc:sldMk cId="3946434240" sldId="316"/>
            <ac:picMk id="35" creationId="{4E752F78-B583-9E9C-790B-5BB265DD88E6}"/>
          </ac:picMkLst>
        </pc:picChg>
        <pc:picChg chg="add del mod">
          <ac:chgData name="Missy Liu" userId="S::mliu@coloradocollege.edu::19f25f2d-91ea-46af-aa06-599f24903d99" providerId="AD" clId="Web-{54D6D252-18D2-4689-A3AF-332BFA9F7062}" dt="2025-02-10T16:56:32.490" v="111"/>
          <ac:picMkLst>
            <pc:docMk/>
            <pc:sldMk cId="3946434240" sldId="316"/>
            <ac:picMk id="36" creationId="{24195F8B-0BEC-1FD1-95A1-437ADD315D75}"/>
          </ac:picMkLst>
        </pc:picChg>
      </pc:sldChg>
      <pc:sldChg chg="modSp">
        <pc:chgData name="Missy Liu" userId="S::mliu@coloradocollege.edu::19f25f2d-91ea-46af-aa06-599f24903d99" providerId="AD" clId="Web-{54D6D252-18D2-4689-A3AF-332BFA9F7062}" dt="2025-02-10T17:29:15.580" v="469" actId="14100"/>
        <pc:sldMkLst>
          <pc:docMk/>
          <pc:sldMk cId="4180877687" sldId="317"/>
        </pc:sldMkLst>
        <pc:spChg chg="mod">
          <ac:chgData name="Missy Liu" userId="S::mliu@coloradocollege.edu::19f25f2d-91ea-46af-aa06-599f24903d99" providerId="AD" clId="Web-{54D6D252-18D2-4689-A3AF-332BFA9F7062}" dt="2025-02-10T17:29:15.580" v="469" actId="14100"/>
          <ac:spMkLst>
            <pc:docMk/>
            <pc:sldMk cId="4180877687" sldId="317"/>
            <ac:spMk id="7" creationId="{50D79327-16BF-81B7-D057-EC7B3A77406C}"/>
          </ac:spMkLst>
        </pc:spChg>
      </pc:sldChg>
      <pc:sldChg chg="addSp delSp modSp add replId">
        <pc:chgData name="Missy Liu" userId="S::mliu@coloradocollege.edu::19f25f2d-91ea-46af-aa06-599f24903d99" providerId="AD" clId="Web-{54D6D252-18D2-4689-A3AF-332BFA9F7062}" dt="2025-02-10T17:28:41.985" v="453" actId="20577"/>
        <pc:sldMkLst>
          <pc:docMk/>
          <pc:sldMk cId="2428352884" sldId="318"/>
        </pc:sldMkLst>
        <pc:spChg chg="del">
          <ac:chgData name="Missy Liu" userId="S::mliu@coloradocollege.edu::19f25f2d-91ea-46af-aa06-599f24903d99" providerId="AD" clId="Web-{54D6D252-18D2-4689-A3AF-332BFA9F7062}" dt="2025-02-10T17:09:02.100" v="188"/>
          <ac:spMkLst>
            <pc:docMk/>
            <pc:sldMk cId="2428352884" sldId="318"/>
            <ac:spMk id="5" creationId="{6BFAE4F1-4E4C-A578-822B-EDBF7B851B89}"/>
          </ac:spMkLst>
        </pc:spChg>
        <pc:spChg chg="mod">
          <ac:chgData name="Missy Liu" userId="S::mliu@coloradocollege.edu::19f25f2d-91ea-46af-aa06-599f24903d99" providerId="AD" clId="Web-{54D6D252-18D2-4689-A3AF-332BFA9F7062}" dt="2025-02-10T17:28:41.985" v="453" actId="20577"/>
          <ac:spMkLst>
            <pc:docMk/>
            <pc:sldMk cId="2428352884" sldId="318"/>
            <ac:spMk id="7" creationId="{F220BB30-0D68-3B05-3D6B-C4B279FB3F56}"/>
          </ac:spMkLst>
        </pc:spChg>
        <pc:spChg chg="add mod ord">
          <ac:chgData name="Missy Liu" userId="S::mliu@coloradocollege.edu::19f25f2d-91ea-46af-aa06-599f24903d99" providerId="AD" clId="Web-{54D6D252-18D2-4689-A3AF-332BFA9F7062}" dt="2025-02-10T17:15:01.249" v="284" actId="1076"/>
          <ac:spMkLst>
            <pc:docMk/>
            <pc:sldMk cId="2428352884" sldId="318"/>
            <ac:spMk id="8" creationId="{BF9F2D91-3549-E1D9-BC67-8C82DCBF6260}"/>
          </ac:spMkLst>
        </pc:spChg>
        <pc:spChg chg="del">
          <ac:chgData name="Missy Liu" userId="S::mliu@coloradocollege.edu::19f25f2d-91ea-46af-aa06-599f24903d99" providerId="AD" clId="Web-{54D6D252-18D2-4689-A3AF-332BFA9F7062}" dt="2025-02-10T17:09:02.100" v="187"/>
          <ac:spMkLst>
            <pc:docMk/>
            <pc:sldMk cId="2428352884" sldId="318"/>
            <ac:spMk id="9" creationId="{D15C22C0-F8A6-5AB3-6BD3-CA55A7DD4A26}"/>
          </ac:spMkLst>
        </pc:spChg>
        <pc:spChg chg="add mod">
          <ac:chgData name="Missy Liu" userId="S::mliu@coloradocollege.edu::19f25f2d-91ea-46af-aa06-599f24903d99" providerId="AD" clId="Web-{54D6D252-18D2-4689-A3AF-332BFA9F7062}" dt="2025-02-10T17:25:33.372" v="421" actId="20577"/>
          <ac:spMkLst>
            <pc:docMk/>
            <pc:sldMk cId="2428352884" sldId="318"/>
            <ac:spMk id="10" creationId="{705E867C-215B-61E2-114B-B6E86C8EA66A}"/>
          </ac:spMkLst>
        </pc:spChg>
        <pc:spChg chg="del">
          <ac:chgData name="Missy Liu" userId="S::mliu@coloradocollege.edu::19f25f2d-91ea-46af-aa06-599f24903d99" providerId="AD" clId="Web-{54D6D252-18D2-4689-A3AF-332BFA9F7062}" dt="2025-02-10T17:09:02.100" v="186"/>
          <ac:spMkLst>
            <pc:docMk/>
            <pc:sldMk cId="2428352884" sldId="318"/>
            <ac:spMk id="11" creationId="{F0004937-B599-6066-E21F-399FDA896003}"/>
          </ac:spMkLst>
        </pc:spChg>
        <pc:spChg chg="del">
          <ac:chgData name="Missy Liu" userId="S::mliu@coloradocollege.edu::19f25f2d-91ea-46af-aa06-599f24903d99" providerId="AD" clId="Web-{54D6D252-18D2-4689-A3AF-332BFA9F7062}" dt="2025-02-10T17:09:02.100" v="185"/>
          <ac:spMkLst>
            <pc:docMk/>
            <pc:sldMk cId="2428352884" sldId="318"/>
            <ac:spMk id="15" creationId="{72DF9560-8605-9F0A-F6E8-BD09BD98EC18}"/>
          </ac:spMkLst>
        </pc:spChg>
        <pc:spChg chg="del">
          <ac:chgData name="Missy Liu" userId="S::mliu@coloradocollege.edu::19f25f2d-91ea-46af-aa06-599f24903d99" providerId="AD" clId="Web-{54D6D252-18D2-4689-A3AF-332BFA9F7062}" dt="2025-02-10T17:09:02.100" v="184"/>
          <ac:spMkLst>
            <pc:docMk/>
            <pc:sldMk cId="2428352884" sldId="318"/>
            <ac:spMk id="18" creationId="{1C02EA04-DCB8-86FD-5781-A9DFADCD4EE2}"/>
          </ac:spMkLst>
        </pc:spChg>
        <pc:spChg chg="add mod">
          <ac:chgData name="Missy Liu" userId="S::mliu@coloradocollege.edu::19f25f2d-91ea-46af-aa06-599f24903d99" providerId="AD" clId="Web-{54D6D252-18D2-4689-A3AF-332BFA9F7062}" dt="2025-02-10T17:17:42.736" v="300" actId="14100"/>
          <ac:spMkLst>
            <pc:docMk/>
            <pc:sldMk cId="2428352884" sldId="318"/>
            <ac:spMk id="19" creationId="{63C92132-F860-13FA-B39D-AC38D9BEA97D}"/>
          </ac:spMkLst>
        </pc:spChg>
        <pc:spChg chg="del">
          <ac:chgData name="Missy Liu" userId="S::mliu@coloradocollege.edu::19f25f2d-91ea-46af-aa06-599f24903d99" providerId="AD" clId="Web-{54D6D252-18D2-4689-A3AF-332BFA9F7062}" dt="2025-02-10T17:09:02.100" v="183"/>
          <ac:spMkLst>
            <pc:docMk/>
            <pc:sldMk cId="2428352884" sldId="318"/>
            <ac:spMk id="20" creationId="{04EE86E9-05E1-55F2-A0D2-52322D1B0AAA}"/>
          </ac:spMkLst>
        </pc:spChg>
        <pc:spChg chg="del">
          <ac:chgData name="Missy Liu" userId="S::mliu@coloradocollege.edu::19f25f2d-91ea-46af-aa06-599f24903d99" providerId="AD" clId="Web-{54D6D252-18D2-4689-A3AF-332BFA9F7062}" dt="2025-02-10T17:07:58.239" v="178"/>
          <ac:spMkLst>
            <pc:docMk/>
            <pc:sldMk cId="2428352884" sldId="318"/>
            <ac:spMk id="21" creationId="{3886B7C8-2233-1A0D-E7D1-D0B03DDD684A}"/>
          </ac:spMkLst>
        </pc:spChg>
        <pc:spChg chg="del">
          <ac:chgData name="Missy Liu" userId="S::mliu@coloradocollege.edu::19f25f2d-91ea-46af-aa06-599f24903d99" providerId="AD" clId="Web-{54D6D252-18D2-4689-A3AF-332BFA9F7062}" dt="2025-02-10T17:08:00.817" v="180"/>
          <ac:spMkLst>
            <pc:docMk/>
            <pc:sldMk cId="2428352884" sldId="318"/>
            <ac:spMk id="23" creationId="{123D8393-2580-A963-3B82-822D9091253A}"/>
          </ac:spMkLst>
        </pc:spChg>
        <pc:spChg chg="del">
          <ac:chgData name="Missy Liu" userId="S::mliu@coloradocollege.edu::19f25f2d-91ea-46af-aa06-599f24903d99" providerId="AD" clId="Web-{54D6D252-18D2-4689-A3AF-332BFA9F7062}" dt="2025-02-10T17:09:02.100" v="182"/>
          <ac:spMkLst>
            <pc:docMk/>
            <pc:sldMk cId="2428352884" sldId="318"/>
            <ac:spMk id="24" creationId="{539A9C3C-D137-8273-4416-307E141CBE9A}"/>
          </ac:spMkLst>
        </pc:spChg>
        <pc:spChg chg="mod">
          <ac:chgData name="Missy Liu" userId="S::mliu@coloradocollege.edu::19f25f2d-91ea-46af-aa06-599f24903d99" providerId="AD" clId="Web-{54D6D252-18D2-4689-A3AF-332BFA9F7062}" dt="2025-02-10T17:16:57.267" v="295" actId="20577"/>
          <ac:spMkLst>
            <pc:docMk/>
            <pc:sldMk cId="2428352884" sldId="318"/>
            <ac:spMk id="25" creationId="{23F82FFF-2C83-AB5E-36DA-6FE05A026D57}"/>
          </ac:spMkLst>
        </pc:spChg>
        <pc:spChg chg="del">
          <ac:chgData name="Missy Liu" userId="S::mliu@coloradocollege.edu::19f25f2d-91ea-46af-aa06-599f24903d99" providerId="AD" clId="Web-{54D6D252-18D2-4689-A3AF-332BFA9F7062}" dt="2025-02-10T17:07:59.192" v="179"/>
          <ac:spMkLst>
            <pc:docMk/>
            <pc:sldMk cId="2428352884" sldId="318"/>
            <ac:spMk id="30" creationId="{F6F38DEF-FFC9-B320-D0B3-52DC463D79EC}"/>
          </ac:spMkLst>
        </pc:spChg>
        <pc:spChg chg="del">
          <ac:chgData name="Missy Liu" userId="S::mliu@coloradocollege.edu::19f25f2d-91ea-46af-aa06-599f24903d99" providerId="AD" clId="Web-{54D6D252-18D2-4689-A3AF-332BFA9F7062}" dt="2025-02-10T17:09:02.100" v="189"/>
          <ac:spMkLst>
            <pc:docMk/>
            <pc:sldMk cId="2428352884" sldId="318"/>
            <ac:spMk id="31" creationId="{28687868-84E7-85AC-39EA-D0B4B995FCEA}"/>
          </ac:spMkLst>
        </pc:spChg>
        <pc:picChg chg="add del mod">
          <ac:chgData name="Missy Liu" userId="S::mliu@coloradocollege.edu::19f25f2d-91ea-46af-aa06-599f24903d99" providerId="AD" clId="Web-{54D6D252-18D2-4689-A3AF-332BFA9F7062}" dt="2025-02-10T17:13:30.419" v="273"/>
          <ac:picMkLst>
            <pc:docMk/>
            <pc:sldMk cId="2428352884" sldId="318"/>
            <ac:picMk id="2" creationId="{7D988DF7-97F6-92D6-F0BB-79D3EBDC9956}"/>
          </ac:picMkLst>
        </pc:picChg>
        <pc:picChg chg="del">
          <ac:chgData name="Missy Liu" userId="S::mliu@coloradocollege.edu::19f25f2d-91ea-46af-aa06-599f24903d99" providerId="AD" clId="Web-{54D6D252-18D2-4689-A3AF-332BFA9F7062}" dt="2025-02-10T17:08:58.412" v="181"/>
          <ac:picMkLst>
            <pc:docMk/>
            <pc:sldMk cId="2428352884" sldId="318"/>
            <ac:picMk id="3" creationId="{CFECF42D-411A-6C7D-256C-53933D206681}"/>
          </ac:picMkLst>
        </pc:picChg>
        <pc:picChg chg="add mod">
          <ac:chgData name="Missy Liu" userId="S::mliu@coloradocollege.edu::19f25f2d-91ea-46af-aa06-599f24903d99" providerId="AD" clId="Web-{54D6D252-18D2-4689-A3AF-332BFA9F7062}" dt="2025-02-10T17:14:40.951" v="277" actId="1076"/>
          <ac:picMkLst>
            <pc:docMk/>
            <pc:sldMk cId="2428352884" sldId="318"/>
            <ac:picMk id="13" creationId="{4EE760E7-06FA-3CC0-7D40-7FA908FC1829}"/>
          </ac:picMkLst>
        </pc:picChg>
        <pc:picChg chg="add mod">
          <ac:chgData name="Missy Liu" userId="S::mliu@coloradocollege.edu::19f25f2d-91ea-46af-aa06-599f24903d99" providerId="AD" clId="Web-{54D6D252-18D2-4689-A3AF-332BFA9F7062}" dt="2025-02-10T17:17:32.721" v="297" actId="14100"/>
          <ac:picMkLst>
            <pc:docMk/>
            <pc:sldMk cId="2428352884" sldId="318"/>
            <ac:picMk id="17" creationId="{4C7CBA65-C501-DDE8-C969-94341FE4F62F}"/>
          </ac:picMkLst>
        </pc:picChg>
      </pc:sldChg>
      <pc:sldChg chg="addSp delSp modSp add del replId">
        <pc:chgData name="Missy Liu" userId="S::mliu@coloradocollege.edu::19f25f2d-91ea-46af-aa06-599f24903d99" providerId="AD" clId="Web-{54D6D252-18D2-4689-A3AF-332BFA9F7062}" dt="2025-02-10T17:22:01.711" v="322"/>
        <pc:sldMkLst>
          <pc:docMk/>
          <pc:sldMk cId="1321918026" sldId="319"/>
        </pc:sldMkLst>
        <pc:spChg chg="del mod">
          <ac:chgData name="Missy Liu" userId="S::mliu@coloradocollege.edu::19f25f2d-91ea-46af-aa06-599f24903d99" providerId="AD" clId="Web-{54D6D252-18D2-4689-A3AF-332BFA9F7062}" dt="2025-02-10T17:20:58.100" v="306"/>
          <ac:spMkLst>
            <pc:docMk/>
            <pc:sldMk cId="1321918026" sldId="319"/>
            <ac:spMk id="29" creationId="{E03993D9-C9FC-B8E4-3945-30564A5AE044}"/>
          </ac:spMkLst>
        </pc:spChg>
        <pc:picChg chg="add del mod">
          <ac:chgData name="Missy Liu" userId="S::mliu@coloradocollege.edu::19f25f2d-91ea-46af-aa06-599f24903d99" providerId="AD" clId="Web-{54D6D252-18D2-4689-A3AF-332BFA9F7062}" dt="2025-02-10T17:21:23.304" v="310"/>
          <ac:picMkLst>
            <pc:docMk/>
            <pc:sldMk cId="1321918026" sldId="319"/>
            <ac:picMk id="2" creationId="{9B09BB05-179A-7E5C-3BA6-BFF30A5BD3A0}"/>
          </ac:picMkLst>
        </pc:picChg>
        <pc:picChg chg="del">
          <ac:chgData name="Missy Liu" userId="S::mliu@coloradocollege.edu::19f25f2d-91ea-46af-aa06-599f24903d99" providerId="AD" clId="Web-{54D6D252-18D2-4689-A3AF-332BFA9F7062}" dt="2025-02-10T17:20:49.584" v="302"/>
          <ac:picMkLst>
            <pc:docMk/>
            <pc:sldMk cId="1321918026" sldId="319"/>
            <ac:picMk id="13" creationId="{1D2E1B07-CAC0-BBDE-7EE2-99F795599DFA}"/>
          </ac:picMkLst>
        </pc:picChg>
      </pc:sldChg>
      <pc:sldChg chg="addSp delSp modSp add ord replId">
        <pc:chgData name="Missy Liu" userId="S::mliu@coloradocollege.edu::19f25f2d-91ea-46af-aa06-599f24903d99" providerId="AD" clId="Web-{54D6D252-18D2-4689-A3AF-332BFA9F7062}" dt="2025-02-10T17:28:28.047" v="452" actId="1076"/>
        <pc:sldMkLst>
          <pc:docMk/>
          <pc:sldMk cId="2450741197" sldId="320"/>
        </pc:sldMkLst>
        <pc:spChg chg="del">
          <ac:chgData name="Missy Liu" userId="S::mliu@coloradocollege.edu::19f25f2d-91ea-46af-aa06-599f24903d99" providerId="AD" clId="Web-{54D6D252-18D2-4689-A3AF-332BFA9F7062}" dt="2025-02-10T17:21:27.585" v="313"/>
          <ac:spMkLst>
            <pc:docMk/>
            <pc:sldMk cId="2450741197" sldId="320"/>
            <ac:spMk id="2" creationId="{6FC3B94A-1773-1FEF-4EFF-8C6FAD51CA7E}"/>
          </ac:spMkLst>
        </pc:spChg>
        <pc:spChg chg="del">
          <ac:chgData name="Missy Liu" userId="S::mliu@coloradocollege.edu::19f25f2d-91ea-46af-aa06-599f24903d99" providerId="AD" clId="Web-{54D6D252-18D2-4689-A3AF-332BFA9F7062}" dt="2025-02-10T17:21:27.554" v="311"/>
          <ac:spMkLst>
            <pc:docMk/>
            <pc:sldMk cId="2450741197" sldId="320"/>
            <ac:spMk id="6" creationId="{0CF8D9FD-8844-6A9D-ADED-94415724F0DD}"/>
          </ac:spMkLst>
        </pc:spChg>
        <pc:spChg chg="add del mod">
          <ac:chgData name="Missy Liu" userId="S::mliu@coloradocollege.edu::19f25f2d-91ea-46af-aa06-599f24903d99" providerId="AD" clId="Web-{54D6D252-18D2-4689-A3AF-332BFA9F7062}" dt="2025-02-10T17:21:31.851" v="315"/>
          <ac:spMkLst>
            <pc:docMk/>
            <pc:sldMk cId="2450741197" sldId="320"/>
            <ac:spMk id="7" creationId="{18CAD1D1-1A58-C7EE-8CA0-4FF125EEEF80}"/>
          </ac:spMkLst>
        </pc:spChg>
        <pc:spChg chg="del">
          <ac:chgData name="Missy Liu" userId="S::mliu@coloradocollege.edu::19f25f2d-91ea-46af-aa06-599f24903d99" providerId="AD" clId="Web-{54D6D252-18D2-4689-A3AF-332BFA9F7062}" dt="2025-02-10T17:21:27.585" v="314"/>
          <ac:spMkLst>
            <pc:docMk/>
            <pc:sldMk cId="2450741197" sldId="320"/>
            <ac:spMk id="8" creationId="{848E3461-F685-953A-E2BF-9A723D5F405F}"/>
          </ac:spMkLst>
        </pc:spChg>
        <pc:spChg chg="add del mod">
          <ac:chgData name="Missy Liu" userId="S::mliu@coloradocollege.edu::19f25f2d-91ea-46af-aa06-599f24903d99" providerId="AD" clId="Web-{54D6D252-18D2-4689-A3AF-332BFA9F7062}" dt="2025-02-10T17:21:33.085" v="316"/>
          <ac:spMkLst>
            <pc:docMk/>
            <pc:sldMk cId="2450741197" sldId="320"/>
            <ac:spMk id="12" creationId="{050AA8C2-BB60-5A17-BD1C-01B56E4D7E0D}"/>
          </ac:spMkLst>
        </pc:spChg>
        <pc:spChg chg="add mod">
          <ac:chgData name="Missy Liu" userId="S::mliu@coloradocollege.edu::19f25f2d-91ea-46af-aa06-599f24903d99" providerId="AD" clId="Web-{54D6D252-18D2-4689-A3AF-332BFA9F7062}" dt="2025-02-10T17:28:18.860" v="451" actId="20577"/>
          <ac:spMkLst>
            <pc:docMk/>
            <pc:sldMk cId="2450741197" sldId="320"/>
            <ac:spMk id="15" creationId="{87C0DCA4-2E60-6241-B223-4B563AA6ACAE}"/>
          </ac:spMkLst>
        </pc:spChg>
        <pc:spChg chg="add mod">
          <ac:chgData name="Missy Liu" userId="S::mliu@coloradocollege.edu::19f25f2d-91ea-46af-aa06-599f24903d99" providerId="AD" clId="Web-{54D6D252-18D2-4689-A3AF-332BFA9F7062}" dt="2025-02-10T17:28:28.047" v="452" actId="1076"/>
          <ac:spMkLst>
            <pc:docMk/>
            <pc:sldMk cId="2450741197" sldId="320"/>
            <ac:spMk id="17" creationId="{67ACDE25-17C6-4581-80B0-F0F62EB21DDB}"/>
          </ac:spMkLst>
        </pc:spChg>
        <pc:spChg chg="add mod">
          <ac:chgData name="Missy Liu" userId="S::mliu@coloradocollege.edu::19f25f2d-91ea-46af-aa06-599f24903d99" providerId="AD" clId="Web-{54D6D252-18D2-4689-A3AF-332BFA9F7062}" dt="2025-02-10T17:22:12.055" v="325" actId="1076"/>
          <ac:spMkLst>
            <pc:docMk/>
            <pc:sldMk cId="2450741197" sldId="320"/>
            <ac:spMk id="19" creationId="{C9EC3A5F-59E7-7B96-3A85-3A9003BFC4B3}"/>
          </ac:spMkLst>
        </pc:spChg>
        <pc:spChg chg="add mod">
          <ac:chgData name="Missy Liu" userId="S::mliu@coloradocollege.edu::19f25f2d-91ea-46af-aa06-599f24903d99" providerId="AD" clId="Web-{54D6D252-18D2-4689-A3AF-332BFA9F7062}" dt="2025-02-10T17:22:19.696" v="329" actId="1076"/>
          <ac:spMkLst>
            <pc:docMk/>
            <pc:sldMk cId="2450741197" sldId="320"/>
            <ac:spMk id="20" creationId="{4822D0E3-C625-0F6B-994E-3257E0CF6A3A}"/>
          </ac:spMkLst>
        </pc:spChg>
        <pc:spChg chg="add mod">
          <ac:chgData name="Missy Liu" userId="S::mliu@coloradocollege.edu::19f25f2d-91ea-46af-aa06-599f24903d99" providerId="AD" clId="Web-{54D6D252-18D2-4689-A3AF-332BFA9F7062}" dt="2025-02-10T17:22:17.571" v="328" actId="1076"/>
          <ac:spMkLst>
            <pc:docMk/>
            <pc:sldMk cId="2450741197" sldId="320"/>
            <ac:spMk id="21" creationId="{BC1694F0-F115-FF61-B150-A6586B24F7D6}"/>
          </ac:spMkLst>
        </pc:spChg>
        <pc:spChg chg="add mod">
          <ac:chgData name="Missy Liu" userId="S::mliu@coloradocollege.edu::19f25f2d-91ea-46af-aa06-599f24903d99" providerId="AD" clId="Web-{54D6D252-18D2-4689-A3AF-332BFA9F7062}" dt="2025-02-10T17:27:26.015" v="449" actId="1076"/>
          <ac:spMkLst>
            <pc:docMk/>
            <pc:sldMk cId="2450741197" sldId="320"/>
            <ac:spMk id="23" creationId="{3B13E8C3-F699-32F9-A5BF-FAE4762F6C18}"/>
          </ac:spMkLst>
        </pc:spChg>
        <pc:picChg chg="del">
          <ac:chgData name="Missy Liu" userId="S::mliu@coloradocollege.edu::19f25f2d-91ea-46af-aa06-599f24903d99" providerId="AD" clId="Web-{54D6D252-18D2-4689-A3AF-332BFA9F7062}" dt="2025-02-10T17:21:27.554" v="312"/>
          <ac:picMkLst>
            <pc:docMk/>
            <pc:sldMk cId="2450741197" sldId="320"/>
            <ac:picMk id="3" creationId="{414D99E0-1CF8-0C90-CEA0-3EA34BABB78C}"/>
          </ac:picMkLst>
        </pc:picChg>
        <pc:picChg chg="add mod">
          <ac:chgData name="Missy Liu" userId="S::mliu@coloradocollege.edu::19f25f2d-91ea-46af-aa06-599f24903d99" providerId="AD" clId="Web-{54D6D252-18D2-4689-A3AF-332BFA9F7062}" dt="2025-02-10T17:21:36.788" v="318" actId="1076"/>
          <ac:picMkLst>
            <pc:docMk/>
            <pc:sldMk cId="2450741197" sldId="320"/>
            <ac:picMk id="13" creationId="{9CB56B57-C2ED-CEC3-B561-4AB6ED8EDE19}"/>
          </ac:picMkLst>
        </pc:picChg>
        <pc:picChg chg="add mod">
          <ac:chgData name="Missy Liu" userId="S::mliu@coloradocollege.edu::19f25f2d-91ea-46af-aa06-599f24903d99" providerId="AD" clId="Web-{54D6D252-18D2-4689-A3AF-332BFA9F7062}" dt="2025-02-10T17:24:15.979" v="375" actId="1076"/>
          <ac:picMkLst>
            <pc:docMk/>
            <pc:sldMk cId="2450741197" sldId="320"/>
            <ac:picMk id="22" creationId="{64D82178-8C7B-31DD-43C0-8291216EC105}"/>
          </ac:picMkLst>
        </pc:picChg>
      </pc:sldChg>
    </pc:docChg>
  </pc:docChgLst>
  <pc:docChgLst>
    <pc:chgData name="Pam Butler" userId="S::pbutler@coloradocollege.edu::0be6538e-d684-453a-98c6-083f85100c90" providerId="AD" clId="Web-{700A14E7-3E9D-7DF1-E2C4-F47EB1735A6E}"/>
    <pc:docChg chg="modSld">
      <pc:chgData name="Pam Butler" userId="S::pbutler@coloradocollege.edu::0be6538e-d684-453a-98c6-083f85100c90" providerId="AD" clId="Web-{700A14E7-3E9D-7DF1-E2C4-F47EB1735A6E}" dt="2024-12-16T20:25:24.150" v="5" actId="20577"/>
      <pc:docMkLst>
        <pc:docMk/>
      </pc:docMkLst>
      <pc:sldChg chg="modSp">
        <pc:chgData name="Pam Butler" userId="S::pbutler@coloradocollege.edu::0be6538e-d684-453a-98c6-083f85100c90" providerId="AD" clId="Web-{700A14E7-3E9D-7DF1-E2C4-F47EB1735A6E}" dt="2024-12-16T20:25:24.150" v="5" actId="20577"/>
        <pc:sldMkLst>
          <pc:docMk/>
          <pc:sldMk cId="109857222" sldId="256"/>
        </pc:sldMkLst>
        <pc:spChg chg="mod">
          <ac:chgData name="Pam Butler" userId="S::pbutler@coloradocollege.edu::0be6538e-d684-453a-98c6-083f85100c90" providerId="AD" clId="Web-{700A14E7-3E9D-7DF1-E2C4-F47EB1735A6E}" dt="2024-12-16T20:25:24.150" v="5" actId="20577"/>
          <ac:spMkLst>
            <pc:docMk/>
            <pc:sldMk cId="109857222" sldId="256"/>
            <ac:spMk id="3" creationId="{00000000-0000-0000-0000-000000000000}"/>
          </ac:spMkLst>
        </pc:spChg>
      </pc:sldChg>
    </pc:docChg>
  </pc:docChgLst>
  <pc:docChgLst>
    <pc:chgData name="T'yah Macon" userId="S::tmacon2024@coloradocollege.edu::0dca8f75-17b2-45af-8561-0389bb70feb1" providerId="AD" clId="Web-{C5CC837F-C82A-7A20-1F9E-350F17D34E7D}"/>
    <pc:docChg chg="addSld delSld modSld modMainMaster">
      <pc:chgData name="T'yah Macon" userId="S::tmacon2024@coloradocollege.edu::0dca8f75-17b2-45af-8561-0389bb70feb1" providerId="AD" clId="Web-{C5CC837F-C82A-7A20-1F9E-350F17D34E7D}" dt="2024-10-21T20:10:19.133" v="419" actId="1076"/>
      <pc:docMkLst>
        <pc:docMk/>
      </pc:docMkLst>
      <pc:sldChg chg="addSp delSp modSp mod setBg">
        <pc:chgData name="T'yah Macon" userId="S::tmacon2024@coloradocollege.edu::0dca8f75-17b2-45af-8561-0389bb70feb1" providerId="AD" clId="Web-{C5CC837F-C82A-7A20-1F9E-350F17D34E7D}" dt="2024-10-21T19:45:59.108" v="250"/>
        <pc:sldMkLst>
          <pc:docMk/>
          <pc:sldMk cId="109857222" sldId="256"/>
        </pc:sldMkLst>
      </pc:sldChg>
      <pc:sldChg chg="addSp delSp modSp mod setBg">
        <pc:chgData name="T'yah Macon" userId="S::tmacon2024@coloradocollege.edu::0dca8f75-17b2-45af-8561-0389bb70feb1" providerId="AD" clId="Web-{C5CC837F-C82A-7A20-1F9E-350F17D34E7D}" dt="2024-10-21T19:45:59.108" v="250"/>
        <pc:sldMkLst>
          <pc:docMk/>
          <pc:sldMk cId="632759666" sldId="258"/>
        </pc:sldMkLst>
      </pc:sldChg>
      <pc:sldChg chg="addSp modSp mod setBg">
        <pc:chgData name="T'yah Macon" userId="S::tmacon2024@coloradocollege.edu::0dca8f75-17b2-45af-8561-0389bb70feb1" providerId="AD" clId="Web-{C5CC837F-C82A-7A20-1F9E-350F17D34E7D}" dt="2024-10-21T19:45:59.108" v="250"/>
        <pc:sldMkLst>
          <pc:docMk/>
          <pc:sldMk cId="552892249" sldId="259"/>
        </pc:sldMkLst>
      </pc:sldChg>
      <pc:sldChg chg="addSp delSp modSp mod setBg">
        <pc:chgData name="T'yah Macon" userId="S::tmacon2024@coloradocollege.edu::0dca8f75-17b2-45af-8561-0389bb70feb1" providerId="AD" clId="Web-{C5CC837F-C82A-7A20-1F9E-350F17D34E7D}" dt="2024-10-21T19:45:59.108" v="250"/>
        <pc:sldMkLst>
          <pc:docMk/>
          <pc:sldMk cId="722421603" sldId="260"/>
        </pc:sldMkLst>
      </pc:sldChg>
      <pc:sldChg chg="addSp delSp modSp mod setBg">
        <pc:chgData name="T'yah Macon" userId="S::tmacon2024@coloradocollege.edu::0dca8f75-17b2-45af-8561-0389bb70feb1" providerId="AD" clId="Web-{C5CC837F-C82A-7A20-1F9E-350F17D34E7D}" dt="2024-10-21T19:45:59.108" v="250"/>
        <pc:sldMkLst>
          <pc:docMk/>
          <pc:sldMk cId="2368778412" sldId="261"/>
        </pc:sldMkLst>
      </pc:sldChg>
      <pc:sldChg chg="addSp modSp mod setBg">
        <pc:chgData name="T'yah Macon" userId="S::tmacon2024@coloradocollege.edu::0dca8f75-17b2-45af-8561-0389bb70feb1" providerId="AD" clId="Web-{C5CC837F-C82A-7A20-1F9E-350F17D34E7D}" dt="2024-10-21T19:45:59.108" v="250"/>
        <pc:sldMkLst>
          <pc:docMk/>
          <pc:sldMk cId="1212333038" sldId="262"/>
        </pc:sldMkLst>
      </pc:sldChg>
      <pc:sldChg chg="addSp delSp modSp mod setBg">
        <pc:chgData name="T'yah Macon" userId="S::tmacon2024@coloradocollege.edu::0dca8f75-17b2-45af-8561-0389bb70feb1" providerId="AD" clId="Web-{C5CC837F-C82A-7A20-1F9E-350F17D34E7D}" dt="2024-10-21T19:45:59.108" v="250"/>
        <pc:sldMkLst>
          <pc:docMk/>
          <pc:sldMk cId="1259509824" sldId="263"/>
        </pc:sldMkLst>
      </pc:sldChg>
      <pc:sldChg chg="addSp modSp mod setBg">
        <pc:chgData name="T'yah Macon" userId="S::tmacon2024@coloradocollege.edu::0dca8f75-17b2-45af-8561-0389bb70feb1" providerId="AD" clId="Web-{C5CC837F-C82A-7A20-1F9E-350F17D34E7D}" dt="2024-10-21T19:45:59.108" v="250"/>
        <pc:sldMkLst>
          <pc:docMk/>
          <pc:sldMk cId="2030360147" sldId="264"/>
        </pc:sldMkLst>
      </pc:sldChg>
      <pc:sldChg chg="addSp modSp mod setBg">
        <pc:chgData name="T'yah Macon" userId="S::tmacon2024@coloradocollege.edu::0dca8f75-17b2-45af-8561-0389bb70feb1" providerId="AD" clId="Web-{C5CC837F-C82A-7A20-1F9E-350F17D34E7D}" dt="2024-10-21T19:45:59.108" v="250"/>
        <pc:sldMkLst>
          <pc:docMk/>
          <pc:sldMk cId="729073329" sldId="265"/>
        </pc:sldMkLst>
      </pc:sldChg>
      <pc:sldChg chg="addSp modSp mod setBg">
        <pc:chgData name="T'yah Macon" userId="S::tmacon2024@coloradocollege.edu::0dca8f75-17b2-45af-8561-0389bb70feb1" providerId="AD" clId="Web-{C5CC837F-C82A-7A20-1F9E-350F17D34E7D}" dt="2024-10-21T19:59:51.546" v="264" actId="1076"/>
        <pc:sldMkLst>
          <pc:docMk/>
          <pc:sldMk cId="3905891352" sldId="266"/>
        </pc:sldMkLst>
      </pc:sldChg>
      <pc:sldChg chg="addSp delSp modSp mod setBg">
        <pc:chgData name="T'yah Macon" userId="S::tmacon2024@coloradocollege.edu::0dca8f75-17b2-45af-8561-0389bb70feb1" providerId="AD" clId="Web-{C5CC837F-C82A-7A20-1F9E-350F17D34E7D}" dt="2024-10-21T20:02:26.521" v="292"/>
        <pc:sldMkLst>
          <pc:docMk/>
          <pc:sldMk cId="2701511753" sldId="267"/>
        </pc:sldMkLst>
      </pc:sldChg>
      <pc:sldChg chg="addSp delSp modSp mod setBg">
        <pc:chgData name="T'yah Macon" userId="S::tmacon2024@coloradocollege.edu::0dca8f75-17b2-45af-8561-0389bb70feb1" providerId="AD" clId="Web-{C5CC837F-C82A-7A20-1F9E-350F17D34E7D}" dt="2024-10-21T19:59:59.797" v="267" actId="20577"/>
        <pc:sldMkLst>
          <pc:docMk/>
          <pc:sldMk cId="722505762" sldId="269"/>
        </pc:sldMkLst>
      </pc:sldChg>
      <pc:sldChg chg="addSp modSp mod setBg">
        <pc:chgData name="T'yah Macon" userId="S::tmacon2024@coloradocollege.edu::0dca8f75-17b2-45af-8561-0389bb70feb1" providerId="AD" clId="Web-{C5CC837F-C82A-7A20-1F9E-350F17D34E7D}" dt="2024-10-21T19:45:59.108" v="250"/>
        <pc:sldMkLst>
          <pc:docMk/>
          <pc:sldMk cId="1960094503" sldId="270"/>
        </pc:sldMkLst>
      </pc:sldChg>
      <pc:sldChg chg="modSp del mod">
        <pc:chgData name="T'yah Macon" userId="S::tmacon2024@coloradocollege.edu::0dca8f75-17b2-45af-8561-0389bb70feb1" providerId="AD" clId="Web-{C5CC837F-C82A-7A20-1F9E-350F17D34E7D}" dt="2024-10-21T20:01:13.893" v="283"/>
        <pc:sldMkLst>
          <pc:docMk/>
          <pc:sldMk cId="1955884856" sldId="271"/>
        </pc:sldMkLst>
      </pc:sldChg>
      <pc:sldChg chg="addSp modSp mod setBg">
        <pc:chgData name="T'yah Macon" userId="S::tmacon2024@coloradocollege.edu::0dca8f75-17b2-45af-8561-0389bb70feb1" providerId="AD" clId="Web-{C5CC837F-C82A-7A20-1F9E-350F17D34E7D}" dt="2024-10-21T19:45:59.108" v="250"/>
        <pc:sldMkLst>
          <pc:docMk/>
          <pc:sldMk cId="2734142436" sldId="272"/>
        </pc:sldMkLst>
      </pc:sldChg>
      <pc:sldChg chg="mod">
        <pc:chgData name="T'yah Macon" userId="S::tmacon2024@coloradocollege.edu::0dca8f75-17b2-45af-8561-0389bb70feb1" providerId="AD" clId="Web-{C5CC837F-C82A-7A20-1F9E-350F17D34E7D}" dt="2024-10-21T19:45:59.108" v="250"/>
        <pc:sldMkLst>
          <pc:docMk/>
          <pc:sldMk cId="245802175" sldId="273"/>
        </pc:sldMkLst>
      </pc:sldChg>
      <pc:sldChg chg="mod">
        <pc:chgData name="T'yah Macon" userId="S::tmacon2024@coloradocollege.edu::0dca8f75-17b2-45af-8561-0389bb70feb1" providerId="AD" clId="Web-{C5CC837F-C82A-7A20-1F9E-350F17D34E7D}" dt="2024-10-21T19:45:59.108" v="250"/>
        <pc:sldMkLst>
          <pc:docMk/>
          <pc:sldMk cId="1365819429" sldId="274"/>
        </pc:sldMkLst>
      </pc:sldChg>
      <pc:sldChg chg="modSp mod">
        <pc:chgData name="T'yah Macon" userId="S::tmacon2024@coloradocollege.edu::0dca8f75-17b2-45af-8561-0389bb70feb1" providerId="AD" clId="Web-{C5CC837F-C82A-7A20-1F9E-350F17D34E7D}" dt="2024-10-21T19:45:59.108" v="250"/>
        <pc:sldMkLst>
          <pc:docMk/>
          <pc:sldMk cId="847100082" sldId="275"/>
        </pc:sldMkLst>
      </pc:sldChg>
      <pc:sldChg chg="mod">
        <pc:chgData name="T'yah Macon" userId="S::tmacon2024@coloradocollege.edu::0dca8f75-17b2-45af-8561-0389bb70feb1" providerId="AD" clId="Web-{C5CC837F-C82A-7A20-1F9E-350F17D34E7D}" dt="2024-10-21T19:45:59.108" v="250"/>
        <pc:sldMkLst>
          <pc:docMk/>
          <pc:sldMk cId="4250414732" sldId="276"/>
        </pc:sldMkLst>
      </pc:sldChg>
      <pc:sldChg chg="mod">
        <pc:chgData name="T'yah Macon" userId="S::tmacon2024@coloradocollege.edu::0dca8f75-17b2-45af-8561-0389bb70feb1" providerId="AD" clId="Web-{C5CC837F-C82A-7A20-1F9E-350F17D34E7D}" dt="2024-10-21T19:45:59.108" v="250"/>
        <pc:sldMkLst>
          <pc:docMk/>
          <pc:sldMk cId="3314127194" sldId="277"/>
        </pc:sldMkLst>
      </pc:sldChg>
      <pc:sldChg chg="mod">
        <pc:chgData name="T'yah Macon" userId="S::tmacon2024@coloradocollege.edu::0dca8f75-17b2-45af-8561-0389bb70feb1" providerId="AD" clId="Web-{C5CC837F-C82A-7A20-1F9E-350F17D34E7D}" dt="2024-10-21T19:45:59.108" v="250"/>
        <pc:sldMkLst>
          <pc:docMk/>
          <pc:sldMk cId="2781434351" sldId="278"/>
        </pc:sldMkLst>
      </pc:sldChg>
      <pc:sldChg chg="mod">
        <pc:chgData name="T'yah Macon" userId="S::tmacon2024@coloradocollege.edu::0dca8f75-17b2-45af-8561-0389bb70feb1" providerId="AD" clId="Web-{C5CC837F-C82A-7A20-1F9E-350F17D34E7D}" dt="2024-10-21T19:45:59.108" v="250"/>
        <pc:sldMkLst>
          <pc:docMk/>
          <pc:sldMk cId="120056200" sldId="279"/>
        </pc:sldMkLst>
      </pc:sldChg>
      <pc:sldChg chg="addSp delSp modSp mod setBg">
        <pc:chgData name="T'yah Macon" userId="S::tmacon2024@coloradocollege.edu::0dca8f75-17b2-45af-8561-0389bb70feb1" providerId="AD" clId="Web-{C5CC837F-C82A-7A20-1F9E-350F17D34E7D}" dt="2024-10-21T20:05:16.731" v="346" actId="1076"/>
        <pc:sldMkLst>
          <pc:docMk/>
          <pc:sldMk cId="472994144" sldId="280"/>
        </pc:sldMkLst>
      </pc:sldChg>
      <pc:sldChg chg="mod">
        <pc:chgData name="T'yah Macon" userId="S::tmacon2024@coloradocollege.edu::0dca8f75-17b2-45af-8561-0389bb70feb1" providerId="AD" clId="Web-{C5CC837F-C82A-7A20-1F9E-350F17D34E7D}" dt="2024-10-21T19:45:59.108" v="250"/>
        <pc:sldMkLst>
          <pc:docMk/>
          <pc:sldMk cId="1746810414" sldId="283"/>
        </pc:sldMkLst>
      </pc:sldChg>
      <pc:sldChg chg="addSp delSp modSp mod setBg">
        <pc:chgData name="T'yah Macon" userId="S::tmacon2024@coloradocollege.edu::0dca8f75-17b2-45af-8561-0389bb70feb1" providerId="AD" clId="Web-{C5CC837F-C82A-7A20-1F9E-350F17D34E7D}" dt="2024-10-21T20:05:03.668" v="343"/>
        <pc:sldMkLst>
          <pc:docMk/>
          <pc:sldMk cId="1150335227" sldId="284"/>
        </pc:sldMkLst>
      </pc:sldChg>
      <pc:sldChg chg="addSp modSp mod setBg">
        <pc:chgData name="T'yah Macon" userId="S::tmacon2024@coloradocollege.edu::0dca8f75-17b2-45af-8561-0389bb70feb1" providerId="AD" clId="Web-{C5CC837F-C82A-7A20-1F9E-350F17D34E7D}" dt="2024-10-21T20:06:01.811" v="361" actId="1076"/>
        <pc:sldMkLst>
          <pc:docMk/>
          <pc:sldMk cId="1443734181" sldId="285"/>
        </pc:sldMkLst>
      </pc:sldChg>
      <pc:sldChg chg="addSp modSp mod setBg">
        <pc:chgData name="T'yah Macon" userId="S::tmacon2024@coloradocollege.edu::0dca8f75-17b2-45af-8561-0389bb70feb1" providerId="AD" clId="Web-{C5CC837F-C82A-7A20-1F9E-350F17D34E7D}" dt="2024-10-21T20:07:12.032" v="368" actId="1076"/>
        <pc:sldMkLst>
          <pc:docMk/>
          <pc:sldMk cId="3173669166" sldId="286"/>
        </pc:sldMkLst>
      </pc:sldChg>
      <pc:sldChg chg="addSp modSp mod setBg">
        <pc:chgData name="T'yah Macon" userId="S::tmacon2024@coloradocollege.edu::0dca8f75-17b2-45af-8561-0389bb70feb1" providerId="AD" clId="Web-{C5CC837F-C82A-7A20-1F9E-350F17D34E7D}" dt="2024-10-21T20:07:42.736" v="376" actId="1076"/>
        <pc:sldMkLst>
          <pc:docMk/>
          <pc:sldMk cId="3534360935" sldId="287"/>
        </pc:sldMkLst>
      </pc:sldChg>
      <pc:sldChg chg="addSp modSp mod setBg">
        <pc:chgData name="T'yah Macon" userId="S::tmacon2024@coloradocollege.edu::0dca8f75-17b2-45af-8561-0389bb70feb1" providerId="AD" clId="Web-{C5CC837F-C82A-7A20-1F9E-350F17D34E7D}" dt="2024-10-21T20:07:37.252" v="374" actId="1076"/>
        <pc:sldMkLst>
          <pc:docMk/>
          <pc:sldMk cId="1916013827" sldId="288"/>
        </pc:sldMkLst>
      </pc:sldChg>
      <pc:sldChg chg="addSp modSp mod setBg">
        <pc:chgData name="T'yah Macon" userId="S::tmacon2024@coloradocollege.edu::0dca8f75-17b2-45af-8561-0389bb70feb1" providerId="AD" clId="Web-{C5CC837F-C82A-7A20-1F9E-350F17D34E7D}" dt="2024-10-21T20:08:01.518" v="381" actId="1076"/>
        <pc:sldMkLst>
          <pc:docMk/>
          <pc:sldMk cId="4065163545" sldId="289"/>
        </pc:sldMkLst>
      </pc:sldChg>
      <pc:sldChg chg="addSp delSp modSp mod setBg">
        <pc:chgData name="T'yah Macon" userId="S::tmacon2024@coloradocollege.edu::0dca8f75-17b2-45af-8561-0389bb70feb1" providerId="AD" clId="Web-{C5CC837F-C82A-7A20-1F9E-350F17D34E7D}" dt="2024-10-21T20:09:50.398" v="413"/>
        <pc:sldMkLst>
          <pc:docMk/>
          <pc:sldMk cId="3702469088" sldId="290"/>
        </pc:sldMkLst>
      </pc:sldChg>
      <pc:sldChg chg="modSp mod setBg">
        <pc:chgData name="T'yah Macon" userId="S::tmacon2024@coloradocollege.edu::0dca8f75-17b2-45af-8561-0389bb70feb1" providerId="AD" clId="Web-{C5CC837F-C82A-7A20-1F9E-350F17D34E7D}" dt="2024-10-21T20:09:58.679" v="414"/>
        <pc:sldMkLst>
          <pc:docMk/>
          <pc:sldMk cId="2315097932" sldId="291"/>
        </pc:sldMkLst>
      </pc:sldChg>
      <pc:sldChg chg="addSp modSp mod setBg">
        <pc:chgData name="T'yah Macon" userId="S::tmacon2024@coloradocollege.edu::0dca8f75-17b2-45af-8561-0389bb70feb1" providerId="AD" clId="Web-{C5CC837F-C82A-7A20-1F9E-350F17D34E7D}" dt="2024-10-21T20:10:19.133" v="419" actId="1076"/>
        <pc:sldMkLst>
          <pc:docMk/>
          <pc:sldMk cId="2137534348" sldId="292"/>
        </pc:sldMkLst>
      </pc:sldChg>
      <pc:sldChg chg="addSp delSp modSp add mod replId setBg">
        <pc:chgData name="T'yah Macon" userId="S::tmacon2024@coloradocollege.edu::0dca8f75-17b2-45af-8561-0389bb70feb1" providerId="AD" clId="Web-{C5CC837F-C82A-7A20-1F9E-350F17D34E7D}" dt="2024-10-21T20:09:46.726" v="412"/>
        <pc:sldMkLst>
          <pc:docMk/>
          <pc:sldMk cId="2781769277" sldId="293"/>
        </pc:sldMkLst>
      </pc:sldChg>
      <pc:sldChg chg="add del replId">
        <pc:chgData name="T'yah Macon" userId="S::tmacon2024@coloradocollege.edu::0dca8f75-17b2-45af-8561-0389bb70feb1" providerId="AD" clId="Web-{C5CC837F-C82A-7A20-1F9E-350F17D34E7D}" dt="2024-10-21T19:39:11.171" v="177"/>
        <pc:sldMkLst>
          <pc:docMk/>
          <pc:sldMk cId="62440276" sldId="294"/>
        </pc:sldMkLst>
      </pc:sldChg>
      <pc:sldChg chg="modSp add replId">
        <pc:chgData name="T'yah Macon" userId="S::tmacon2024@coloradocollege.edu::0dca8f75-17b2-45af-8561-0389bb70feb1" providerId="AD" clId="Web-{C5CC837F-C82A-7A20-1F9E-350F17D34E7D}" dt="2024-10-21T20:01:12.268" v="282" actId="20577"/>
        <pc:sldMkLst>
          <pc:docMk/>
          <pc:sldMk cId="1665006299" sldId="294"/>
        </pc:sldMkLst>
      </pc:sldChg>
      <pc:sldChg chg="add del replId">
        <pc:chgData name="T'yah Macon" userId="S::tmacon2024@coloradocollege.edu::0dca8f75-17b2-45af-8561-0389bb70feb1" providerId="AD" clId="Web-{C5CC837F-C82A-7A20-1F9E-350F17D34E7D}" dt="2024-10-21T19:39:07.702" v="175"/>
        <pc:sldMkLst>
          <pc:docMk/>
          <pc:sldMk cId="2578769341" sldId="294"/>
        </pc:sldMkLst>
      </pc:sldChg>
      <pc:sldChg chg="add del replId">
        <pc:chgData name="T'yah Macon" userId="S::tmacon2024@coloradocollege.edu::0dca8f75-17b2-45af-8561-0389bb70feb1" providerId="AD" clId="Web-{C5CC837F-C82A-7A20-1F9E-350F17D34E7D}" dt="2024-10-21T20:02:18.427" v="290"/>
        <pc:sldMkLst>
          <pc:docMk/>
          <pc:sldMk cId="3836711637" sldId="295"/>
        </pc:sldMkLst>
      </pc:sldChg>
      <pc:sldMasterChg chg="mod setBg modSldLayout">
        <pc:chgData name="T'yah Macon" userId="S::tmacon2024@coloradocollege.edu::0dca8f75-17b2-45af-8561-0389bb70feb1" providerId="AD" clId="Web-{C5CC837F-C82A-7A20-1F9E-350F17D34E7D}" dt="2024-10-21T19:45:59.108" v="250"/>
        <pc:sldMasterMkLst>
          <pc:docMk/>
          <pc:sldMasterMk cId="2460954070" sldId="2147483660"/>
        </pc:sldMasterMkLst>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2385387890" sldId="2147483661"/>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949138452" sldId="2147483662"/>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2591524520" sldId="2147483663"/>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1203092039" sldId="2147483664"/>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3733172339" sldId="2147483665"/>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3210312558" sldId="2147483666"/>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3146388984" sldId="2147483667"/>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3171841454" sldId="2147483668"/>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1718958274" sldId="2147483669"/>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2202905451" sldId="2147483670"/>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3479445657" sldId="2147483671"/>
          </pc:sldLayoutMkLst>
        </pc:sldLayoutChg>
      </pc:sldMasterChg>
    </pc:docChg>
  </pc:docChgLst>
  <pc:docChgLst>
    <pc:chgData name="Missy Liu" userId="S::mliu@coloradocollege.edu::19f25f2d-91ea-46af-aa06-599f24903d99" providerId="AD" clId="Web-{310794E5-6DCD-449C-B3DC-904E0C9D0F22}"/>
    <pc:docChg chg="addSld delSld modSld sldOrd">
      <pc:chgData name="Missy Liu" userId="S::mliu@coloradocollege.edu::19f25f2d-91ea-46af-aa06-599f24903d99" providerId="AD" clId="Web-{310794E5-6DCD-449C-B3DC-904E0C9D0F22}" dt="2025-02-07T17:31:29.265" v="345" actId="20577"/>
      <pc:docMkLst>
        <pc:docMk/>
      </pc:docMkLst>
      <pc:sldChg chg="addSp delSp modSp">
        <pc:chgData name="Missy Liu" userId="S::mliu@coloradocollege.edu::19f25f2d-91ea-46af-aa06-599f24903d99" providerId="AD" clId="Web-{310794E5-6DCD-449C-B3DC-904E0C9D0F22}" dt="2025-02-07T17:10:06.567" v="117" actId="20577"/>
        <pc:sldMkLst>
          <pc:docMk/>
          <pc:sldMk cId="3314127194" sldId="277"/>
        </pc:sldMkLst>
        <pc:spChg chg="mod">
          <ac:chgData name="Missy Liu" userId="S::mliu@coloradocollege.edu::19f25f2d-91ea-46af-aa06-599f24903d99" providerId="AD" clId="Web-{310794E5-6DCD-449C-B3DC-904E0C9D0F22}" dt="2025-02-07T16:59:52.554" v="50" actId="1076"/>
          <ac:spMkLst>
            <pc:docMk/>
            <pc:sldMk cId="3314127194" sldId="277"/>
            <ac:spMk id="5" creationId="{A0AFD1EE-F67E-4976-DC22-F90532194DA8}"/>
          </ac:spMkLst>
        </pc:spChg>
        <pc:spChg chg="mod">
          <ac:chgData name="Missy Liu" userId="S::mliu@coloradocollege.edu::19f25f2d-91ea-46af-aa06-599f24903d99" providerId="AD" clId="Web-{310794E5-6DCD-449C-B3DC-904E0C9D0F22}" dt="2025-02-07T16:59:58.945" v="51" actId="1076"/>
          <ac:spMkLst>
            <pc:docMk/>
            <pc:sldMk cId="3314127194" sldId="277"/>
            <ac:spMk id="9" creationId="{3FCB2279-2C8B-CF31-1DC3-77B1EF75ED5C}"/>
          </ac:spMkLst>
        </pc:spChg>
        <pc:spChg chg="add mod">
          <ac:chgData name="Missy Liu" userId="S::mliu@coloradocollege.edu::19f25f2d-91ea-46af-aa06-599f24903d99" providerId="AD" clId="Web-{310794E5-6DCD-449C-B3DC-904E0C9D0F22}" dt="2025-02-07T16:59:50.070" v="49" actId="1076"/>
          <ac:spMkLst>
            <pc:docMk/>
            <pc:sldMk cId="3314127194" sldId="277"/>
            <ac:spMk id="11" creationId="{16DC05B7-4E8E-638D-684C-24FB9E8C527A}"/>
          </ac:spMkLst>
        </pc:spChg>
        <pc:spChg chg="add">
          <ac:chgData name="Missy Liu" userId="S::mliu@coloradocollege.edu::19f25f2d-91ea-46af-aa06-599f24903d99" providerId="AD" clId="Web-{310794E5-6DCD-449C-B3DC-904E0C9D0F22}" dt="2025-02-07T17:01:06.056" v="60"/>
          <ac:spMkLst>
            <pc:docMk/>
            <pc:sldMk cId="3314127194" sldId="277"/>
            <ac:spMk id="14" creationId="{ECEE9788-E1E7-58FD-F271-CD9624D7072A}"/>
          </ac:spMkLst>
        </pc:spChg>
        <pc:spChg chg="add mod">
          <ac:chgData name="Missy Liu" userId="S::mliu@coloradocollege.edu::19f25f2d-91ea-46af-aa06-599f24903d99" providerId="AD" clId="Web-{310794E5-6DCD-449C-B3DC-904E0C9D0F22}" dt="2025-02-07T17:01:28.431" v="68" actId="1076"/>
          <ac:spMkLst>
            <pc:docMk/>
            <pc:sldMk cId="3314127194" sldId="277"/>
            <ac:spMk id="16" creationId="{9E8313AE-E6A5-0B8D-A891-585818761229}"/>
          </ac:spMkLst>
        </pc:spChg>
        <pc:spChg chg="mod">
          <ac:chgData name="Missy Liu" userId="S::mliu@coloradocollege.edu::19f25f2d-91ea-46af-aa06-599f24903d99" providerId="AD" clId="Web-{310794E5-6DCD-449C-B3DC-904E0C9D0F22}" dt="2025-02-07T17:08:51.096" v="92" actId="20577"/>
          <ac:spMkLst>
            <pc:docMk/>
            <pc:sldMk cId="3314127194" sldId="277"/>
            <ac:spMk id="17" creationId="{2465EDA1-6381-02B2-483C-063CAED2E235}"/>
          </ac:spMkLst>
        </pc:spChg>
        <pc:spChg chg="add mod">
          <ac:chgData name="Missy Liu" userId="S::mliu@coloradocollege.edu::19f25f2d-91ea-46af-aa06-599f24903d99" providerId="AD" clId="Web-{310794E5-6DCD-449C-B3DC-904E0C9D0F22}" dt="2025-02-07T17:01:25.431" v="67" actId="1076"/>
          <ac:spMkLst>
            <pc:docMk/>
            <pc:sldMk cId="3314127194" sldId="277"/>
            <ac:spMk id="18" creationId="{5DBDA09E-83DC-6110-D3B6-D812F7E72CBA}"/>
          </ac:spMkLst>
        </pc:spChg>
        <pc:spChg chg="add mod">
          <ac:chgData name="Missy Liu" userId="S::mliu@coloradocollege.edu::19f25f2d-91ea-46af-aa06-599f24903d99" providerId="AD" clId="Web-{310794E5-6DCD-449C-B3DC-904E0C9D0F22}" dt="2025-02-07T17:01:22.993" v="66" actId="1076"/>
          <ac:spMkLst>
            <pc:docMk/>
            <pc:sldMk cId="3314127194" sldId="277"/>
            <ac:spMk id="19" creationId="{57B6BF2F-C1E6-D680-A230-6E08AD48F4C8}"/>
          </ac:spMkLst>
        </pc:spChg>
        <pc:spChg chg="add mod">
          <ac:chgData name="Missy Liu" userId="S::mliu@coloradocollege.edu::19f25f2d-91ea-46af-aa06-599f24903d99" providerId="AD" clId="Web-{310794E5-6DCD-449C-B3DC-904E0C9D0F22}" dt="2025-02-07T17:01:37.947" v="72" actId="1076"/>
          <ac:spMkLst>
            <pc:docMk/>
            <pc:sldMk cId="3314127194" sldId="277"/>
            <ac:spMk id="20" creationId="{FA085762-D9E2-1EEE-C72D-F951B0D447DE}"/>
          </ac:spMkLst>
        </pc:spChg>
        <pc:spChg chg="add mod">
          <ac:chgData name="Missy Liu" userId="S::mliu@coloradocollege.edu::19f25f2d-91ea-46af-aa06-599f24903d99" providerId="AD" clId="Web-{310794E5-6DCD-449C-B3DC-904E0C9D0F22}" dt="2025-02-07T17:01:35.587" v="71" actId="1076"/>
          <ac:spMkLst>
            <pc:docMk/>
            <pc:sldMk cId="3314127194" sldId="277"/>
            <ac:spMk id="21" creationId="{224E000C-3B5B-F8FB-B977-9EE3D59B9167}"/>
          </ac:spMkLst>
        </pc:spChg>
        <pc:spChg chg="add mod">
          <ac:chgData name="Missy Liu" userId="S::mliu@coloradocollege.edu::19f25f2d-91ea-46af-aa06-599f24903d99" providerId="AD" clId="Web-{310794E5-6DCD-449C-B3DC-904E0C9D0F22}" dt="2025-02-07T17:01:41.025" v="74" actId="1076"/>
          <ac:spMkLst>
            <pc:docMk/>
            <pc:sldMk cId="3314127194" sldId="277"/>
            <ac:spMk id="22" creationId="{65C2235D-E79F-672A-B0EC-384F3041FB27}"/>
          </ac:spMkLst>
        </pc:spChg>
        <pc:spChg chg="add mod">
          <ac:chgData name="Missy Liu" userId="S::mliu@coloradocollege.edu::19f25f2d-91ea-46af-aa06-599f24903d99" providerId="AD" clId="Web-{310794E5-6DCD-449C-B3DC-904E0C9D0F22}" dt="2025-02-07T17:10:06.567" v="117" actId="20577"/>
          <ac:spMkLst>
            <pc:docMk/>
            <pc:sldMk cId="3314127194" sldId="277"/>
            <ac:spMk id="23" creationId="{8106B11D-03C2-EEEB-1969-77A99D24DE7C}"/>
          </ac:spMkLst>
        </pc:spChg>
        <pc:picChg chg="mod">
          <ac:chgData name="Missy Liu" userId="S::mliu@coloradocollege.edu::19f25f2d-91ea-46af-aa06-599f24903d99" providerId="AD" clId="Web-{310794E5-6DCD-449C-B3DC-904E0C9D0F22}" dt="2025-02-07T17:00:04.554" v="54" actId="1076"/>
          <ac:picMkLst>
            <pc:docMk/>
            <pc:sldMk cId="3314127194" sldId="277"/>
            <ac:picMk id="3" creationId="{49D66EE8-F220-4D5F-15E8-CC4849378B8A}"/>
          </ac:picMkLst>
        </pc:picChg>
        <pc:picChg chg="add mod ord">
          <ac:chgData name="Missy Liu" userId="S::mliu@coloradocollege.edu::19f25f2d-91ea-46af-aa06-599f24903d99" providerId="AD" clId="Web-{310794E5-6DCD-449C-B3DC-904E0C9D0F22}" dt="2025-02-07T16:59:44.570" v="47" actId="14100"/>
          <ac:picMkLst>
            <pc:docMk/>
            <pc:sldMk cId="3314127194" sldId="277"/>
            <ac:picMk id="10" creationId="{568C0DBA-8A3B-8C88-E6F3-C6F83FA47D89}"/>
          </ac:picMkLst>
        </pc:picChg>
        <pc:picChg chg="add mod ord">
          <ac:chgData name="Missy Liu" userId="S::mliu@coloradocollege.edu::19f25f2d-91ea-46af-aa06-599f24903d99" providerId="AD" clId="Web-{310794E5-6DCD-449C-B3DC-904E0C9D0F22}" dt="2025-02-07T17:00:15.336" v="55"/>
          <ac:picMkLst>
            <pc:docMk/>
            <pc:sldMk cId="3314127194" sldId="277"/>
            <ac:picMk id="12" creationId="{60BC4F2F-20E6-97C0-FDAE-0D7FAD7194F5}"/>
          </ac:picMkLst>
        </pc:picChg>
      </pc:sldChg>
      <pc:sldChg chg="addSp delSp modSp del">
        <pc:chgData name="Missy Liu" userId="S::mliu@coloradocollege.edu::19f25f2d-91ea-46af-aa06-599f24903d99" providerId="AD" clId="Web-{310794E5-6DCD-449C-B3DC-904E0C9D0F22}" dt="2025-02-07T17:22:21.550" v="320"/>
        <pc:sldMkLst>
          <pc:docMk/>
          <pc:sldMk cId="1746810414" sldId="283"/>
        </pc:sldMkLst>
      </pc:sldChg>
      <pc:sldChg chg="addSp delSp modSp add ord replId">
        <pc:chgData name="Missy Liu" userId="S::mliu@coloradocollege.edu::19f25f2d-91ea-46af-aa06-599f24903d99" providerId="AD" clId="Web-{310794E5-6DCD-449C-B3DC-904E0C9D0F22}" dt="2025-02-07T17:31:29.265" v="345" actId="20577"/>
        <pc:sldMkLst>
          <pc:docMk/>
          <pc:sldMk cId="3946434240" sldId="316"/>
        </pc:sldMkLst>
        <pc:spChg chg="mod">
          <ac:chgData name="Missy Liu" userId="S::mliu@coloradocollege.edu::19f25f2d-91ea-46af-aa06-599f24903d99" providerId="AD" clId="Web-{310794E5-6DCD-449C-B3DC-904E0C9D0F22}" dt="2025-02-07T17:13:27.352" v="124" actId="20577"/>
          <ac:spMkLst>
            <pc:docMk/>
            <pc:sldMk cId="3946434240" sldId="316"/>
            <ac:spMk id="7" creationId="{915DB97B-3BEB-CAA4-B6DD-EA61091A432F}"/>
          </ac:spMkLst>
        </pc:spChg>
        <pc:spChg chg="add mod">
          <ac:chgData name="Missy Liu" userId="S::mliu@coloradocollege.edu::19f25f2d-91ea-46af-aa06-599f24903d99" providerId="AD" clId="Web-{310794E5-6DCD-449C-B3DC-904E0C9D0F22}" dt="2025-02-07T17:15:24.604" v="168" actId="1076"/>
          <ac:spMkLst>
            <pc:docMk/>
            <pc:sldMk cId="3946434240" sldId="316"/>
            <ac:spMk id="23" creationId="{8A412D78-2AA1-21DB-E56E-6FFF4BB41138}"/>
          </ac:spMkLst>
        </pc:spChg>
        <pc:spChg chg="add mod">
          <ac:chgData name="Missy Liu" userId="S::mliu@coloradocollege.edu::19f25f2d-91ea-46af-aa06-599f24903d99" providerId="AD" clId="Web-{310794E5-6DCD-449C-B3DC-904E0C9D0F22}" dt="2025-02-07T17:21:41.487" v="317" actId="1076"/>
          <ac:spMkLst>
            <pc:docMk/>
            <pc:sldMk cId="3946434240" sldId="316"/>
            <ac:spMk id="30" creationId="{E488B4CD-30CB-F2B7-3443-73F1EF2142E2}"/>
          </ac:spMkLst>
        </pc:spChg>
      </pc:sldChg>
      <pc:sldChg chg="addSp delSp modSp add replId">
        <pc:chgData name="Missy Liu" userId="S::mliu@coloradocollege.edu::19f25f2d-91ea-46af-aa06-599f24903d99" providerId="AD" clId="Web-{310794E5-6DCD-449C-B3DC-904E0C9D0F22}" dt="2025-02-07T17:29:47.341" v="336" actId="1076"/>
        <pc:sldMkLst>
          <pc:docMk/>
          <pc:sldMk cId="4180877687" sldId="317"/>
        </pc:sldMkLst>
      </pc:sldChg>
    </pc:docChg>
  </pc:docChgLst>
  <pc:docChgLst>
    <pc:chgData name="Missy Liu" userId="S::mliu@coloradocollege.edu::19f25f2d-91ea-46af-aa06-599f24903d99" providerId="AD" clId="Web-{4E0456D3-60FD-EC0D-338D-2230E2D424C9}"/>
    <pc:docChg chg="addSld delSld modSld sldOrd">
      <pc:chgData name="Missy Liu" userId="S::mliu@coloradocollege.edu::19f25f2d-91ea-46af-aa06-599f24903d99" providerId="AD" clId="Web-{4E0456D3-60FD-EC0D-338D-2230E2D424C9}" dt="2025-01-31T20:44:21.785" v="2629" actId="20577"/>
      <pc:docMkLst>
        <pc:docMk/>
      </pc:docMkLst>
      <pc:sldChg chg="modSp">
        <pc:chgData name="Missy Liu" userId="S::mliu@coloradocollege.edu::19f25f2d-91ea-46af-aa06-599f24903d99" providerId="AD" clId="Web-{4E0456D3-60FD-EC0D-338D-2230E2D424C9}" dt="2025-01-31T20:05:40.367" v="2262" actId="1076"/>
        <pc:sldMkLst>
          <pc:docMk/>
          <pc:sldMk cId="109857222" sldId="256"/>
        </pc:sldMkLst>
        <pc:spChg chg="mod">
          <ac:chgData name="Missy Liu" userId="S::mliu@coloradocollege.edu::19f25f2d-91ea-46af-aa06-599f24903d99" providerId="AD" clId="Web-{4E0456D3-60FD-EC0D-338D-2230E2D424C9}" dt="2025-01-31T20:05:40.367" v="2262" actId="1076"/>
          <ac:spMkLst>
            <pc:docMk/>
            <pc:sldMk cId="109857222" sldId="256"/>
            <ac:spMk id="2" creationId="{00000000-0000-0000-0000-000000000000}"/>
          </ac:spMkLst>
        </pc:spChg>
      </pc:sldChg>
      <pc:sldChg chg="addSp delSp modSp del">
        <pc:chgData name="Missy Liu" userId="S::mliu@coloradocollege.edu::19f25f2d-91ea-46af-aa06-599f24903d99" providerId="AD" clId="Web-{4E0456D3-60FD-EC0D-338D-2230E2D424C9}" dt="2025-01-31T16:38:31.083" v="857"/>
        <pc:sldMkLst>
          <pc:docMk/>
          <pc:sldMk cId="632759666" sldId="258"/>
        </pc:sldMkLst>
      </pc:sldChg>
      <pc:sldChg chg="addSp delSp modSp">
        <pc:chgData name="Missy Liu" userId="S::mliu@coloradocollege.edu::19f25f2d-91ea-46af-aa06-599f24903d99" providerId="AD" clId="Web-{4E0456D3-60FD-EC0D-338D-2230E2D424C9}" dt="2025-01-31T18:09:17.459" v="2164" actId="20577"/>
        <pc:sldMkLst>
          <pc:docMk/>
          <pc:sldMk cId="552892249" sldId="259"/>
        </pc:sldMkLst>
        <pc:spChg chg="mod">
          <ac:chgData name="Missy Liu" userId="S::mliu@coloradocollege.edu::19f25f2d-91ea-46af-aa06-599f24903d99" providerId="AD" clId="Web-{4E0456D3-60FD-EC0D-338D-2230E2D424C9}" dt="2025-01-31T16:23:15.161" v="622" actId="20577"/>
          <ac:spMkLst>
            <pc:docMk/>
            <pc:sldMk cId="552892249" sldId="259"/>
            <ac:spMk id="2" creationId="{451B10B5-3973-732C-1862-A29E2C213FEC}"/>
          </ac:spMkLst>
        </pc:spChg>
        <pc:spChg chg="add mod">
          <ac:chgData name="Missy Liu" userId="S::mliu@coloradocollege.edu::19f25f2d-91ea-46af-aa06-599f24903d99" providerId="AD" clId="Web-{4E0456D3-60FD-EC0D-338D-2230E2D424C9}" dt="2025-01-31T18:09:17.459" v="2164" actId="20577"/>
          <ac:spMkLst>
            <pc:docMk/>
            <pc:sldMk cId="552892249" sldId="259"/>
            <ac:spMk id="9" creationId="{F1F765CE-B864-5053-094C-F60CDD887A7C}"/>
          </ac:spMkLst>
        </pc:spChg>
      </pc:sldChg>
      <pc:sldChg chg="addSp delSp modSp ord">
        <pc:chgData name="Missy Liu" userId="S::mliu@coloradocollege.edu::19f25f2d-91ea-46af-aa06-599f24903d99" providerId="AD" clId="Web-{4E0456D3-60FD-EC0D-338D-2230E2D424C9}" dt="2025-01-31T20:37:59.880" v="2585" actId="1076"/>
        <pc:sldMkLst>
          <pc:docMk/>
          <pc:sldMk cId="722421603" sldId="260"/>
        </pc:sldMkLst>
        <pc:spChg chg="add mod">
          <ac:chgData name="Missy Liu" userId="S::mliu@coloradocollege.edu::19f25f2d-91ea-46af-aa06-599f24903d99" providerId="AD" clId="Web-{4E0456D3-60FD-EC0D-338D-2230E2D424C9}" dt="2025-01-31T20:37:59.880" v="2585" actId="1076"/>
          <ac:spMkLst>
            <pc:docMk/>
            <pc:sldMk cId="722421603" sldId="260"/>
            <ac:spMk id="4" creationId="{70586D6F-E3EB-D1D9-20B5-70D9F024AB5C}"/>
          </ac:spMkLst>
        </pc:spChg>
        <pc:spChg chg="add mod">
          <ac:chgData name="Missy Liu" userId="S::mliu@coloradocollege.edu::19f25f2d-91ea-46af-aa06-599f24903d99" providerId="AD" clId="Web-{4E0456D3-60FD-EC0D-338D-2230E2D424C9}" dt="2025-01-31T20:37:56.770" v="2584" actId="1076"/>
          <ac:spMkLst>
            <pc:docMk/>
            <pc:sldMk cId="722421603" sldId="260"/>
            <ac:spMk id="5" creationId="{7521CEE0-CDCD-C62F-2DC4-ED3F92B34EB0}"/>
          </ac:spMkLst>
        </pc:spChg>
        <pc:spChg chg="add mod">
          <ac:chgData name="Missy Liu" userId="S::mliu@coloradocollege.edu::19f25f2d-91ea-46af-aa06-599f24903d99" providerId="AD" clId="Web-{4E0456D3-60FD-EC0D-338D-2230E2D424C9}" dt="2025-01-31T20:36:43.830" v="2552" actId="1076"/>
          <ac:spMkLst>
            <pc:docMk/>
            <pc:sldMk cId="722421603" sldId="260"/>
            <ac:spMk id="7" creationId="{A398158E-8BC9-D3CE-51DE-F5992F870684}"/>
          </ac:spMkLst>
        </pc:spChg>
        <pc:picChg chg="add mod">
          <ac:chgData name="Missy Liu" userId="S::mliu@coloradocollege.edu::19f25f2d-91ea-46af-aa06-599f24903d99" providerId="AD" clId="Web-{4E0456D3-60FD-EC0D-338D-2230E2D424C9}" dt="2025-01-31T20:37:52.317" v="2582" actId="1076"/>
          <ac:picMkLst>
            <pc:docMk/>
            <pc:sldMk cId="722421603" sldId="260"/>
            <ac:picMk id="2" creationId="{4FBADC82-2A25-F2E7-CB09-704825FF110C}"/>
          </ac:picMkLst>
        </pc:picChg>
        <pc:picChg chg="mod">
          <ac:chgData name="Missy Liu" userId="S::mliu@coloradocollege.edu::19f25f2d-91ea-46af-aa06-599f24903d99" providerId="AD" clId="Web-{4E0456D3-60FD-EC0D-338D-2230E2D424C9}" dt="2025-01-31T20:28:08.857" v="2358" actId="1076"/>
          <ac:picMkLst>
            <pc:docMk/>
            <pc:sldMk cId="722421603" sldId="260"/>
            <ac:picMk id="6" creationId="{A1E3F055-74BB-CB8F-1118-E62843B76676}"/>
          </ac:picMkLst>
        </pc:picChg>
      </pc:sldChg>
      <pc:sldChg chg="modSp">
        <pc:chgData name="Missy Liu" userId="S::mliu@coloradocollege.edu::19f25f2d-91ea-46af-aa06-599f24903d99" providerId="AD" clId="Web-{4E0456D3-60FD-EC0D-338D-2230E2D424C9}" dt="2025-01-31T17:00:01.456" v="1304" actId="20577"/>
        <pc:sldMkLst>
          <pc:docMk/>
          <pc:sldMk cId="2368778412" sldId="261"/>
        </pc:sldMkLst>
        <pc:spChg chg="mod">
          <ac:chgData name="Missy Liu" userId="S::mliu@coloradocollege.edu::19f25f2d-91ea-46af-aa06-599f24903d99" providerId="AD" clId="Web-{4E0456D3-60FD-EC0D-338D-2230E2D424C9}" dt="2025-01-31T17:00:01.456" v="1304" actId="20577"/>
          <ac:spMkLst>
            <pc:docMk/>
            <pc:sldMk cId="2368778412" sldId="261"/>
            <ac:spMk id="3" creationId="{0DD37D28-1CBB-7B2A-00BC-7EBEB5FD1B4C}"/>
          </ac:spMkLst>
        </pc:spChg>
      </pc:sldChg>
      <pc:sldChg chg="addSp delSp modSp del">
        <pc:chgData name="Missy Liu" userId="S::mliu@coloradocollege.edu::19f25f2d-91ea-46af-aa06-599f24903d99" providerId="AD" clId="Web-{4E0456D3-60FD-EC0D-338D-2230E2D424C9}" dt="2025-01-31T19:53:17.619" v="2226"/>
        <pc:sldMkLst>
          <pc:docMk/>
          <pc:sldMk cId="1212333038" sldId="262"/>
        </pc:sldMkLst>
      </pc:sldChg>
      <pc:sldChg chg="delSp modSp del">
        <pc:chgData name="Missy Liu" userId="S::mliu@coloradocollege.edu::19f25f2d-91ea-46af-aa06-599f24903d99" providerId="AD" clId="Web-{4E0456D3-60FD-EC0D-338D-2230E2D424C9}" dt="2025-01-31T20:07:05.667" v="2263"/>
        <pc:sldMkLst>
          <pc:docMk/>
          <pc:sldMk cId="1259509824" sldId="263"/>
        </pc:sldMkLst>
      </pc:sldChg>
      <pc:sldChg chg="addSp modSp">
        <pc:chgData name="Missy Liu" userId="S::mliu@coloradocollege.edu::19f25f2d-91ea-46af-aa06-599f24903d99" providerId="AD" clId="Web-{4E0456D3-60FD-EC0D-338D-2230E2D424C9}" dt="2025-01-31T20:40:50.465" v="2610" actId="20577"/>
        <pc:sldMkLst>
          <pc:docMk/>
          <pc:sldMk cId="2030360147" sldId="264"/>
        </pc:sldMkLst>
        <pc:spChg chg="add mod">
          <ac:chgData name="Missy Liu" userId="S::mliu@coloradocollege.edu::19f25f2d-91ea-46af-aa06-599f24903d99" providerId="AD" clId="Web-{4E0456D3-60FD-EC0D-338D-2230E2D424C9}" dt="2025-01-31T20:09:33.891" v="2270"/>
          <ac:spMkLst>
            <pc:docMk/>
            <pc:sldMk cId="2030360147" sldId="264"/>
            <ac:spMk id="3" creationId="{24BD24A5-C7AA-66F1-B63C-C4868BA45F5E}"/>
          </ac:spMkLst>
        </pc:spChg>
        <pc:spChg chg="mod">
          <ac:chgData name="Missy Liu" userId="S::mliu@coloradocollege.edu::19f25f2d-91ea-46af-aa06-599f24903d99" providerId="AD" clId="Web-{4E0456D3-60FD-EC0D-338D-2230E2D424C9}" dt="2025-01-31T20:40:50.465" v="2610" actId="20577"/>
          <ac:spMkLst>
            <pc:docMk/>
            <pc:sldMk cId="2030360147" sldId="264"/>
            <ac:spMk id="4" creationId="{70B6636F-554B-13BC-FFF1-BC2ECDFB32D0}"/>
          </ac:spMkLst>
        </pc:spChg>
        <pc:picChg chg="mod">
          <ac:chgData name="Missy Liu" userId="S::mliu@coloradocollege.edu::19f25f2d-91ea-46af-aa06-599f24903d99" providerId="AD" clId="Web-{4E0456D3-60FD-EC0D-338D-2230E2D424C9}" dt="2025-01-31T20:10:26.628" v="2283" actId="1076"/>
          <ac:picMkLst>
            <pc:docMk/>
            <pc:sldMk cId="2030360147" sldId="264"/>
            <ac:picMk id="2" creationId="{5A0FE5B8-D47D-1610-98BE-D47DB6C60482}"/>
          </ac:picMkLst>
        </pc:picChg>
      </pc:sldChg>
      <pc:sldChg chg="delSp modSp">
        <pc:chgData name="Missy Liu" userId="S::mliu@coloradocollege.edu::19f25f2d-91ea-46af-aa06-599f24903d99" providerId="AD" clId="Web-{4E0456D3-60FD-EC0D-338D-2230E2D424C9}" dt="2025-01-31T20:38:22.271" v="2589"/>
        <pc:sldMkLst>
          <pc:docMk/>
          <pc:sldMk cId="729073329" sldId="265"/>
        </pc:sldMkLst>
      </pc:sldChg>
      <pc:sldChg chg="delSp modSp">
        <pc:chgData name="Missy Liu" userId="S::mliu@coloradocollege.edu::19f25f2d-91ea-46af-aa06-599f24903d99" providerId="AD" clId="Web-{4E0456D3-60FD-EC0D-338D-2230E2D424C9}" dt="2025-01-31T20:40:09.635" v="2605"/>
        <pc:sldMkLst>
          <pc:docMk/>
          <pc:sldMk cId="3905891352" sldId="266"/>
        </pc:sldMkLst>
      </pc:sldChg>
      <pc:sldChg chg="modSp">
        <pc:chgData name="Missy Liu" userId="S::mliu@coloradocollege.edu::19f25f2d-91ea-46af-aa06-599f24903d99" providerId="AD" clId="Web-{4E0456D3-60FD-EC0D-338D-2230E2D424C9}" dt="2025-01-31T17:16:35.318" v="1359" actId="20577"/>
        <pc:sldMkLst>
          <pc:docMk/>
          <pc:sldMk cId="1960094503" sldId="270"/>
        </pc:sldMkLst>
        <pc:spChg chg="mod">
          <ac:chgData name="Missy Liu" userId="S::mliu@coloradocollege.edu::19f25f2d-91ea-46af-aa06-599f24903d99" providerId="AD" clId="Web-{4E0456D3-60FD-EC0D-338D-2230E2D424C9}" dt="2025-01-31T17:16:35.318" v="1359" actId="20577"/>
          <ac:spMkLst>
            <pc:docMk/>
            <pc:sldMk cId="1960094503" sldId="270"/>
            <ac:spMk id="2" creationId="{41C658A0-F4E3-FC8B-6B8B-ECA0FFE5F984}"/>
          </ac:spMkLst>
        </pc:spChg>
      </pc:sldChg>
      <pc:sldChg chg="modSp ord">
        <pc:chgData name="Missy Liu" userId="S::mliu@coloradocollege.edu::19f25f2d-91ea-46af-aa06-599f24903d99" providerId="AD" clId="Web-{4E0456D3-60FD-EC0D-338D-2230E2D424C9}" dt="2025-01-31T20:00:31.464" v="2260" actId="1076"/>
        <pc:sldMkLst>
          <pc:docMk/>
          <pc:sldMk cId="2578411282" sldId="297"/>
        </pc:sldMkLst>
        <pc:spChg chg="mod">
          <ac:chgData name="Missy Liu" userId="S::mliu@coloradocollege.edu::19f25f2d-91ea-46af-aa06-599f24903d99" providerId="AD" clId="Web-{4E0456D3-60FD-EC0D-338D-2230E2D424C9}" dt="2025-01-31T16:26:57.262" v="693" actId="20577"/>
          <ac:spMkLst>
            <pc:docMk/>
            <pc:sldMk cId="2578411282" sldId="297"/>
            <ac:spMk id="3" creationId="{00000000-0000-0000-0000-000000000000}"/>
          </ac:spMkLst>
        </pc:spChg>
        <pc:picChg chg="mod">
          <ac:chgData name="Missy Liu" userId="S::mliu@coloradocollege.edu::19f25f2d-91ea-46af-aa06-599f24903d99" providerId="AD" clId="Web-{4E0456D3-60FD-EC0D-338D-2230E2D424C9}" dt="2025-01-31T20:00:31.464" v="2260" actId="1076"/>
          <ac:picMkLst>
            <pc:docMk/>
            <pc:sldMk cId="2578411282" sldId="297"/>
            <ac:picMk id="11" creationId="{DFE17733-7133-4EE8-C857-D84534A05775}"/>
          </ac:picMkLst>
        </pc:picChg>
      </pc:sldChg>
      <pc:sldChg chg="modSp">
        <pc:chgData name="Missy Liu" userId="S::mliu@coloradocollege.edu::19f25f2d-91ea-46af-aa06-599f24903d99" providerId="AD" clId="Web-{4E0456D3-60FD-EC0D-338D-2230E2D424C9}" dt="2025-01-31T18:06:42.594" v="2043" actId="20577"/>
        <pc:sldMkLst>
          <pc:docMk/>
          <pc:sldMk cId="3423365074" sldId="298"/>
        </pc:sldMkLst>
        <pc:spChg chg="mod">
          <ac:chgData name="Missy Liu" userId="S::mliu@coloradocollege.edu::19f25f2d-91ea-46af-aa06-599f24903d99" providerId="AD" clId="Web-{4E0456D3-60FD-EC0D-338D-2230E2D424C9}" dt="2025-01-31T18:06:42.594" v="2043" actId="20577"/>
          <ac:spMkLst>
            <pc:docMk/>
            <pc:sldMk cId="3423365074" sldId="298"/>
            <ac:spMk id="2" creationId="{41C658A0-F4E3-FC8B-6B8B-ECA0FFE5F984}"/>
          </ac:spMkLst>
        </pc:spChg>
      </pc:sldChg>
      <pc:sldChg chg="addSp modSp ord">
        <pc:chgData name="Missy Liu" userId="S::mliu@coloradocollege.edu::19f25f2d-91ea-46af-aa06-599f24903d99" providerId="AD" clId="Web-{4E0456D3-60FD-EC0D-338D-2230E2D424C9}" dt="2025-01-31T17:19:01.526" v="1416" actId="1076"/>
        <pc:sldMkLst>
          <pc:docMk/>
          <pc:sldMk cId="1599382543" sldId="301"/>
        </pc:sldMkLst>
        <pc:spChg chg="add mod">
          <ac:chgData name="Missy Liu" userId="S::mliu@coloradocollege.edu::19f25f2d-91ea-46af-aa06-599f24903d99" providerId="AD" clId="Web-{4E0456D3-60FD-EC0D-338D-2230E2D424C9}" dt="2025-01-31T16:20:58.859" v="604" actId="1076"/>
          <ac:spMkLst>
            <pc:docMk/>
            <pc:sldMk cId="1599382543" sldId="301"/>
            <ac:spMk id="4" creationId="{925BF8E5-B89A-722C-87E4-D45701B49CB1}"/>
          </ac:spMkLst>
        </pc:spChg>
        <pc:spChg chg="mod">
          <ac:chgData name="Missy Liu" userId="S::mliu@coloradocollege.edu::19f25f2d-91ea-46af-aa06-599f24903d99" providerId="AD" clId="Web-{4E0456D3-60FD-EC0D-338D-2230E2D424C9}" dt="2025-01-31T00:04:44.185" v="93" actId="20577"/>
          <ac:spMkLst>
            <pc:docMk/>
            <pc:sldMk cId="1599382543" sldId="301"/>
            <ac:spMk id="5" creationId="{34BA4748-1B90-D16E-7006-BD125A2A78C9}"/>
          </ac:spMkLst>
        </pc:spChg>
        <pc:spChg chg="add mod">
          <ac:chgData name="Missy Liu" userId="S::mliu@coloradocollege.edu::19f25f2d-91ea-46af-aa06-599f24903d99" providerId="AD" clId="Web-{4E0456D3-60FD-EC0D-338D-2230E2D424C9}" dt="2025-01-31T16:21:09.594" v="607" actId="1076"/>
          <ac:spMkLst>
            <pc:docMk/>
            <pc:sldMk cId="1599382543" sldId="301"/>
            <ac:spMk id="8" creationId="{75AF60C8-0D06-9F68-D761-AF7BCB3E3962}"/>
          </ac:spMkLst>
        </pc:spChg>
        <pc:spChg chg="add mod">
          <ac:chgData name="Missy Liu" userId="S::mliu@coloradocollege.edu::19f25f2d-91ea-46af-aa06-599f24903d99" providerId="AD" clId="Web-{4E0456D3-60FD-EC0D-338D-2230E2D424C9}" dt="2025-01-31T17:18:13.369" v="1364"/>
          <ac:spMkLst>
            <pc:docMk/>
            <pc:sldMk cId="1599382543" sldId="301"/>
            <ac:spMk id="12" creationId="{ECEC53AF-8210-3A82-577F-7B4C2185ADB1}"/>
          </ac:spMkLst>
        </pc:spChg>
        <pc:spChg chg="mod">
          <ac:chgData name="Missy Liu" userId="S::mliu@coloradocollege.edu::19f25f2d-91ea-46af-aa06-599f24903d99" providerId="AD" clId="Web-{4E0456D3-60FD-EC0D-338D-2230E2D424C9}" dt="2025-01-31T16:17:05.914" v="527" actId="20577"/>
          <ac:spMkLst>
            <pc:docMk/>
            <pc:sldMk cId="1599382543" sldId="301"/>
            <ac:spMk id="15" creationId="{D7300A83-D895-8E8C-A866-346DC7CDD8C9}"/>
          </ac:spMkLst>
        </pc:spChg>
        <pc:spChg chg="add mod">
          <ac:chgData name="Missy Liu" userId="S::mliu@coloradocollege.edu::19f25f2d-91ea-46af-aa06-599f24903d99" providerId="AD" clId="Web-{4E0456D3-60FD-EC0D-338D-2230E2D424C9}" dt="2025-01-31T17:18:53.823" v="1414" actId="1076"/>
          <ac:spMkLst>
            <pc:docMk/>
            <pc:sldMk cId="1599382543" sldId="301"/>
            <ac:spMk id="17" creationId="{63467890-C82B-6D80-41E0-C9D889D3456A}"/>
          </ac:spMkLst>
        </pc:spChg>
        <pc:picChg chg="add mod">
          <ac:chgData name="Missy Liu" userId="S::mliu@coloradocollege.edu::19f25f2d-91ea-46af-aa06-599f24903d99" providerId="AD" clId="Web-{4E0456D3-60FD-EC0D-338D-2230E2D424C9}" dt="2025-01-31T16:21:00.391" v="605" actId="1076"/>
          <ac:picMkLst>
            <pc:docMk/>
            <pc:sldMk cId="1599382543" sldId="301"/>
            <ac:picMk id="6" creationId="{4F8FFB48-4EAE-1809-9E98-7B931A2C7301}"/>
          </ac:picMkLst>
        </pc:picChg>
        <pc:picChg chg="add mod">
          <ac:chgData name="Missy Liu" userId="S::mliu@coloradocollege.edu::19f25f2d-91ea-46af-aa06-599f24903d99" providerId="AD" clId="Web-{4E0456D3-60FD-EC0D-338D-2230E2D424C9}" dt="2025-01-31T16:21:07.657" v="606" actId="1076"/>
          <ac:picMkLst>
            <pc:docMk/>
            <pc:sldMk cId="1599382543" sldId="301"/>
            <ac:picMk id="10" creationId="{18B1E063-2059-BD4A-5529-6DE4884F6A76}"/>
          </ac:picMkLst>
        </pc:picChg>
        <pc:picChg chg="mod">
          <ac:chgData name="Missy Liu" userId="S::mliu@coloradocollege.edu::19f25f2d-91ea-46af-aa06-599f24903d99" providerId="AD" clId="Web-{4E0456D3-60FD-EC0D-338D-2230E2D424C9}" dt="2025-01-31T16:19:25.184" v="563" actId="1076"/>
          <ac:picMkLst>
            <pc:docMk/>
            <pc:sldMk cId="1599382543" sldId="301"/>
            <ac:picMk id="14" creationId="{BE20D365-2F9B-5253-FAAB-20E1012311E5}"/>
          </ac:picMkLst>
        </pc:picChg>
        <pc:picChg chg="add mod">
          <ac:chgData name="Missy Liu" userId="S::mliu@coloradocollege.edu::19f25f2d-91ea-46af-aa06-599f24903d99" providerId="AD" clId="Web-{4E0456D3-60FD-EC0D-338D-2230E2D424C9}" dt="2025-01-31T17:19:01.526" v="1416" actId="1076"/>
          <ac:picMkLst>
            <pc:docMk/>
            <pc:sldMk cId="1599382543" sldId="301"/>
            <ac:picMk id="19" creationId="{D6553D57-2F6E-8178-3309-A94CD660F19B}"/>
          </ac:picMkLst>
        </pc:picChg>
        <pc:cxnChg chg="add mod">
          <ac:chgData name="Missy Liu" userId="S::mliu@coloradocollege.edu::19f25f2d-91ea-46af-aa06-599f24903d99" providerId="AD" clId="Web-{4E0456D3-60FD-EC0D-338D-2230E2D424C9}" dt="2025-01-30T23:46:57.671" v="10"/>
          <ac:cxnSpMkLst>
            <pc:docMk/>
            <pc:sldMk cId="1599382543" sldId="301"/>
            <ac:cxnSpMk id="2" creationId="{93091353-609F-1A5B-E0BD-D5B66E1EC26C}"/>
          </ac:cxnSpMkLst>
        </pc:cxnChg>
        <pc:cxnChg chg="add mod">
          <ac:chgData name="Missy Liu" userId="S::mliu@coloradocollege.edu::19f25f2d-91ea-46af-aa06-599f24903d99" providerId="AD" clId="Web-{4E0456D3-60FD-EC0D-338D-2230E2D424C9}" dt="2025-01-30T23:46:51.734" v="9"/>
          <ac:cxnSpMkLst>
            <pc:docMk/>
            <pc:sldMk cId="1599382543" sldId="301"/>
            <ac:cxnSpMk id="3" creationId="{8B86BD51-91E3-28CD-0AB6-882E8DB759F4}"/>
          </ac:cxnSpMkLst>
        </pc:cxnChg>
        <pc:cxnChg chg="mod">
          <ac:chgData name="Missy Liu" userId="S::mliu@coloradocollege.edu::19f25f2d-91ea-46af-aa06-599f24903d99" providerId="AD" clId="Web-{4E0456D3-60FD-EC0D-338D-2230E2D424C9}" dt="2025-01-30T23:46:05.560" v="4"/>
          <ac:cxnSpMkLst>
            <pc:docMk/>
            <pc:sldMk cId="1599382543" sldId="301"/>
            <ac:cxnSpMk id="18" creationId="{C9A72F3F-EDEC-8143-5B51-76E2B25230BF}"/>
          </ac:cxnSpMkLst>
        </pc:cxnChg>
      </pc:sldChg>
      <pc:sldChg chg="addSp delSp modSp add replId">
        <pc:chgData name="Missy Liu" userId="S::mliu@coloradocollege.edu::19f25f2d-91ea-46af-aa06-599f24903d99" providerId="AD" clId="Web-{4E0456D3-60FD-EC0D-338D-2230E2D424C9}" dt="2025-01-31T17:57:56.654" v="1803" actId="20577"/>
        <pc:sldMkLst>
          <pc:docMk/>
          <pc:sldMk cId="1107593710" sldId="302"/>
        </pc:sldMkLst>
        <pc:spChg chg="add del mod">
          <ac:chgData name="Missy Liu" userId="S::mliu@coloradocollege.edu::19f25f2d-91ea-46af-aa06-599f24903d99" providerId="AD" clId="Web-{4E0456D3-60FD-EC0D-338D-2230E2D424C9}" dt="2025-01-31T17:57:56.654" v="1803" actId="20577"/>
          <ac:spMkLst>
            <pc:docMk/>
            <pc:sldMk cId="1107593710" sldId="302"/>
            <ac:spMk id="7" creationId="{8ADB452D-326E-6A40-EF96-E4721C50191D}"/>
          </ac:spMkLst>
        </pc:spChg>
        <pc:spChg chg="add mod">
          <ac:chgData name="Missy Liu" userId="S::mliu@coloradocollege.edu::19f25f2d-91ea-46af-aa06-599f24903d99" providerId="AD" clId="Web-{4E0456D3-60FD-EC0D-338D-2230E2D424C9}" dt="2025-01-31T17:57:14.168" v="1788" actId="1076"/>
          <ac:spMkLst>
            <pc:docMk/>
            <pc:sldMk cId="1107593710" sldId="302"/>
            <ac:spMk id="24" creationId="{C780BF20-70C0-D04C-EACC-7DFC9343C371}"/>
          </ac:spMkLst>
        </pc:spChg>
        <pc:picChg chg="add mod">
          <ac:chgData name="Missy Liu" userId="S::mliu@coloradocollege.edu::19f25f2d-91ea-46af-aa06-599f24903d99" providerId="AD" clId="Web-{4E0456D3-60FD-EC0D-338D-2230E2D424C9}" dt="2025-01-31T17:57:11.480" v="1787" actId="14100"/>
          <ac:picMkLst>
            <pc:docMk/>
            <pc:sldMk cId="1107593710" sldId="302"/>
            <ac:picMk id="22" creationId="{F502A1CF-493F-9EFC-5B69-4978D1A3C833}"/>
          </ac:picMkLst>
        </pc:picChg>
      </pc:sldChg>
      <pc:sldChg chg="addSp delSp modSp add replId">
        <pc:chgData name="Missy Liu" userId="S::mliu@coloradocollege.edu::19f25f2d-91ea-46af-aa06-599f24903d99" providerId="AD" clId="Web-{4E0456D3-60FD-EC0D-338D-2230E2D424C9}" dt="2025-01-31T16:41:28.246" v="910" actId="1076"/>
        <pc:sldMkLst>
          <pc:docMk/>
          <pc:sldMk cId="84418362" sldId="303"/>
        </pc:sldMkLst>
        <pc:spChg chg="add mod">
          <ac:chgData name="Missy Liu" userId="S::mliu@coloradocollege.edu::19f25f2d-91ea-46af-aa06-599f24903d99" providerId="AD" clId="Web-{4E0456D3-60FD-EC0D-338D-2230E2D424C9}" dt="2025-01-31T16:41:28.246" v="910" actId="1076"/>
          <ac:spMkLst>
            <pc:docMk/>
            <pc:sldMk cId="84418362" sldId="303"/>
            <ac:spMk id="9" creationId="{9E78FD90-193C-EBDE-8CC2-A81F28990DB7}"/>
          </ac:spMkLst>
        </pc:spChg>
        <pc:picChg chg="add mod">
          <ac:chgData name="Missy Liu" userId="S::mliu@coloradocollege.edu::19f25f2d-91ea-46af-aa06-599f24903d99" providerId="AD" clId="Web-{4E0456D3-60FD-EC0D-338D-2230E2D424C9}" dt="2025-01-31T16:41:18.730" v="908" actId="1076"/>
          <ac:picMkLst>
            <pc:docMk/>
            <pc:sldMk cId="84418362" sldId="303"/>
            <ac:picMk id="6" creationId="{6930A840-303F-848F-C910-25E71159BD95}"/>
          </ac:picMkLst>
        </pc:picChg>
      </pc:sldChg>
      <pc:sldChg chg="addSp delSp modSp add ord replId">
        <pc:chgData name="Missy Liu" userId="S::mliu@coloradocollege.edu::19f25f2d-91ea-46af-aa06-599f24903d99" providerId="AD" clId="Web-{4E0456D3-60FD-EC0D-338D-2230E2D424C9}" dt="2025-01-31T19:53:19.822" v="2227"/>
        <pc:sldMkLst>
          <pc:docMk/>
          <pc:sldMk cId="2529136980" sldId="304"/>
        </pc:sldMkLst>
        <pc:spChg chg="add del">
          <ac:chgData name="Missy Liu" userId="S::mliu@coloradocollege.edu::19f25f2d-91ea-46af-aa06-599f24903d99" providerId="AD" clId="Web-{4E0456D3-60FD-EC0D-338D-2230E2D424C9}" dt="2025-01-31T19:52:42.852" v="2213"/>
          <ac:spMkLst>
            <pc:docMk/>
            <pc:sldMk cId="2529136980" sldId="304"/>
            <ac:spMk id="8" creationId="{52674A07-8B47-7157-4D3F-13463DE1CD50}"/>
          </ac:spMkLst>
        </pc:spChg>
        <pc:spChg chg="add">
          <ac:chgData name="Missy Liu" userId="S::mliu@coloradocollege.edu::19f25f2d-91ea-46af-aa06-599f24903d99" providerId="AD" clId="Web-{4E0456D3-60FD-EC0D-338D-2230E2D424C9}" dt="2025-01-31T19:53:05.931" v="2222"/>
          <ac:spMkLst>
            <pc:docMk/>
            <pc:sldMk cId="2529136980" sldId="304"/>
            <ac:spMk id="11" creationId="{EABC4254-81B6-019B-3268-919777147066}"/>
          </ac:spMkLst>
        </pc:spChg>
        <pc:spChg chg="add">
          <ac:chgData name="Missy Liu" userId="S::mliu@coloradocollege.edu::19f25f2d-91ea-46af-aa06-599f24903d99" providerId="AD" clId="Web-{4E0456D3-60FD-EC0D-338D-2230E2D424C9}" dt="2025-01-31T19:53:05.946" v="2223"/>
          <ac:spMkLst>
            <pc:docMk/>
            <pc:sldMk cId="2529136980" sldId="304"/>
            <ac:spMk id="15" creationId="{90F51B61-0000-E1A8-D1D3-B5AF0C77D418}"/>
          </ac:spMkLst>
        </pc:spChg>
        <pc:picChg chg="add">
          <ac:chgData name="Missy Liu" userId="S::mliu@coloradocollege.edu::19f25f2d-91ea-46af-aa06-599f24903d99" providerId="AD" clId="Web-{4E0456D3-60FD-EC0D-338D-2230E2D424C9}" dt="2025-01-31T19:53:05.993" v="2224"/>
          <ac:picMkLst>
            <pc:docMk/>
            <pc:sldMk cId="2529136980" sldId="304"/>
            <ac:picMk id="18" creationId="{91FA1432-2D95-34F1-1290-9938BD65A71C}"/>
          </ac:picMkLst>
        </pc:picChg>
        <pc:picChg chg="add">
          <ac:chgData name="Missy Liu" userId="S::mliu@coloradocollege.edu::19f25f2d-91ea-46af-aa06-599f24903d99" providerId="AD" clId="Web-{4E0456D3-60FD-EC0D-338D-2230E2D424C9}" dt="2025-01-31T19:53:06.071" v="2225"/>
          <ac:picMkLst>
            <pc:docMk/>
            <pc:sldMk cId="2529136980" sldId="304"/>
            <ac:picMk id="20" creationId="{3A6E2AC6-42B9-7AF0-D875-96DC8075D472}"/>
          </ac:picMkLst>
        </pc:picChg>
      </pc:sldChg>
      <pc:sldChg chg="addSp delSp modSp add replId">
        <pc:chgData name="Missy Liu" userId="S::mliu@coloradocollege.edu::19f25f2d-91ea-46af-aa06-599f24903d99" providerId="AD" clId="Web-{4E0456D3-60FD-EC0D-338D-2230E2D424C9}" dt="2025-01-31T19:54:59.404" v="2258" actId="1076"/>
        <pc:sldMkLst>
          <pc:docMk/>
          <pc:sldMk cId="3104930342" sldId="305"/>
        </pc:sldMkLst>
        <pc:spChg chg="add mod">
          <ac:chgData name="Missy Liu" userId="S::mliu@coloradocollege.edu::19f25f2d-91ea-46af-aa06-599f24903d99" providerId="AD" clId="Web-{4E0456D3-60FD-EC0D-338D-2230E2D424C9}" dt="2025-01-31T19:54:33.778" v="2252" actId="20577"/>
          <ac:spMkLst>
            <pc:docMk/>
            <pc:sldMk cId="3104930342" sldId="305"/>
            <ac:spMk id="3" creationId="{471771E6-CC2B-CC95-71E8-C847DDA88DCB}"/>
          </ac:spMkLst>
        </pc:spChg>
        <pc:picChg chg="add mod">
          <ac:chgData name="Missy Liu" userId="S::mliu@coloradocollege.edu::19f25f2d-91ea-46af-aa06-599f24903d99" providerId="AD" clId="Web-{4E0456D3-60FD-EC0D-338D-2230E2D424C9}" dt="2025-01-31T19:54:59.404" v="2258" actId="1076"/>
          <ac:picMkLst>
            <pc:docMk/>
            <pc:sldMk cId="3104930342" sldId="305"/>
            <ac:picMk id="6" creationId="{A845373A-0CD4-9AE7-6048-9FEB2827E434}"/>
          </ac:picMkLst>
        </pc:picChg>
      </pc:sldChg>
      <pc:sldChg chg="addSp delSp modSp add replId">
        <pc:chgData name="Missy Liu" userId="S::mliu@coloradocollege.edu::19f25f2d-91ea-46af-aa06-599f24903d99" providerId="AD" clId="Web-{4E0456D3-60FD-EC0D-338D-2230E2D424C9}" dt="2025-01-31T20:44:21.785" v="2629" actId="20577"/>
        <pc:sldMkLst>
          <pc:docMk/>
          <pc:sldMk cId="2608448118" sldId="306"/>
        </pc:sldMkLst>
        <pc:spChg chg="mod">
          <ac:chgData name="Missy Liu" userId="S::mliu@coloradocollege.edu::19f25f2d-91ea-46af-aa06-599f24903d99" providerId="AD" clId="Web-{4E0456D3-60FD-EC0D-338D-2230E2D424C9}" dt="2025-01-31T20:44:21.785" v="2629" actId="20577"/>
          <ac:spMkLst>
            <pc:docMk/>
            <pc:sldMk cId="2608448118" sldId="306"/>
            <ac:spMk id="5" creationId="{F4EC36C0-6B20-F53D-6B97-34AD42E07179}"/>
          </ac:spMkLst>
        </pc:spChg>
        <pc:picChg chg="add mod">
          <ac:chgData name="Missy Liu" userId="S::mliu@coloradocollege.edu::19f25f2d-91ea-46af-aa06-599f24903d99" providerId="AD" clId="Web-{4E0456D3-60FD-EC0D-338D-2230E2D424C9}" dt="2025-01-31T20:39:39.556" v="2599" actId="1076"/>
          <ac:picMkLst>
            <pc:docMk/>
            <pc:sldMk cId="2608448118" sldId="306"/>
            <ac:picMk id="3" creationId="{C4368244-1A98-CAD9-9333-0504CDFCB58C}"/>
          </ac:picMkLst>
        </pc:picChg>
      </pc:sldChg>
    </pc:docChg>
  </pc:docChgLst>
  <pc:docChgLst>
    <pc:chgData name="T'yah Macon" userId="S::tmacon2024@coloradocollege.edu::0dca8f75-17b2-45af-8561-0389bb70feb1" providerId="AD" clId="Web-{BB9CFBEB-25CB-BEC9-D7E7-300F668755A6}"/>
    <pc:docChg chg="modSld">
      <pc:chgData name="T'yah Macon" userId="S::tmacon2024@coloradocollege.edu::0dca8f75-17b2-45af-8561-0389bb70feb1" providerId="AD" clId="Web-{BB9CFBEB-25CB-BEC9-D7E7-300F668755A6}" dt="2024-10-28T18:54:18.513" v="142" actId="1076"/>
      <pc:docMkLst>
        <pc:docMk/>
      </pc:docMkLst>
      <pc:sldChg chg="addSp modSp">
        <pc:chgData name="T'yah Macon" userId="S::tmacon2024@coloradocollege.edu::0dca8f75-17b2-45af-8561-0389bb70feb1" providerId="AD" clId="Web-{BB9CFBEB-25CB-BEC9-D7E7-300F668755A6}" dt="2024-10-28T18:54:18.513" v="142" actId="1076"/>
        <pc:sldMkLst>
          <pc:docMk/>
          <pc:sldMk cId="729073329" sldId="265"/>
        </pc:sldMkLst>
      </pc:sldChg>
    </pc:docChg>
  </pc:docChgLst>
  <pc:docChgLst>
    <pc:chgData name="Missy Liu" userId="S::mliu@coloradocollege.edu::19f25f2d-91ea-46af-aa06-599f24903d99" providerId="AD" clId="Web-{86ADF7EC-5099-6155-925C-877C29177B0E}"/>
    <pc:docChg chg="addSld delSld modSld sldOrd">
      <pc:chgData name="Missy Liu" userId="S::mliu@coloradocollege.edu::19f25f2d-91ea-46af-aa06-599f24903d99" providerId="AD" clId="Web-{86ADF7EC-5099-6155-925C-877C29177B0E}" dt="2025-01-31T23:36:09.413" v="162" actId="20577"/>
      <pc:docMkLst>
        <pc:docMk/>
      </pc:docMkLst>
      <pc:sldChg chg="del">
        <pc:chgData name="Missy Liu" userId="S::mliu@coloradocollege.edu::19f25f2d-91ea-46af-aa06-599f24903d99" providerId="AD" clId="Web-{86ADF7EC-5099-6155-925C-877C29177B0E}" dt="2025-01-31T21:11:50.942" v="8"/>
        <pc:sldMkLst>
          <pc:docMk/>
          <pc:sldMk cId="729073329" sldId="265"/>
        </pc:sldMkLst>
      </pc:sldChg>
      <pc:sldChg chg="del">
        <pc:chgData name="Missy Liu" userId="S::mliu@coloradocollege.edu::19f25f2d-91ea-46af-aa06-599f24903d99" providerId="AD" clId="Web-{86ADF7EC-5099-6155-925C-877C29177B0E}" dt="2025-01-31T21:11:47.895" v="7"/>
        <pc:sldMkLst>
          <pc:docMk/>
          <pc:sldMk cId="3905891352" sldId="266"/>
        </pc:sldMkLst>
      </pc:sldChg>
      <pc:sldChg chg="addSp delSp modSp ord">
        <pc:chgData name="Missy Liu" userId="S::mliu@coloradocollege.edu::19f25f2d-91ea-46af-aa06-599f24903d99" providerId="AD" clId="Web-{86ADF7EC-5099-6155-925C-877C29177B0E}" dt="2025-01-31T23:36:09.413" v="162" actId="20577"/>
        <pc:sldMkLst>
          <pc:docMk/>
          <pc:sldMk cId="2701511753" sldId="267"/>
        </pc:sldMkLst>
        <pc:spChg chg="add">
          <ac:chgData name="Missy Liu" userId="S::mliu@coloradocollege.edu::19f25f2d-91ea-46af-aa06-599f24903d99" providerId="AD" clId="Web-{86ADF7EC-5099-6155-925C-877C29177B0E}" dt="2025-01-31T21:23:14.296" v="139"/>
          <ac:spMkLst>
            <pc:docMk/>
            <pc:sldMk cId="2701511753" sldId="267"/>
            <ac:spMk id="3" creationId="{112908D7-F7AB-4871-2A2A-34516EFB30C3}"/>
          </ac:spMkLst>
        </pc:spChg>
        <pc:spChg chg="add mod">
          <ac:chgData name="Missy Liu" userId="S::mliu@coloradocollege.edu::19f25f2d-91ea-46af-aa06-599f24903d99" providerId="AD" clId="Web-{86ADF7EC-5099-6155-925C-877C29177B0E}" dt="2025-01-31T23:36:09.413" v="162" actId="20577"/>
          <ac:spMkLst>
            <pc:docMk/>
            <pc:sldMk cId="2701511753" sldId="267"/>
            <ac:spMk id="7" creationId="{87EEF535-5A27-8869-929F-6EA8B6640D5B}"/>
          </ac:spMkLst>
        </pc:spChg>
        <pc:spChg chg="add mod">
          <ac:chgData name="Missy Liu" userId="S::mliu@coloradocollege.edu::19f25f2d-91ea-46af-aa06-599f24903d99" providerId="AD" clId="Web-{86ADF7EC-5099-6155-925C-877C29177B0E}" dt="2025-01-31T23:35:26.881" v="152" actId="1076"/>
          <ac:spMkLst>
            <pc:docMk/>
            <pc:sldMk cId="2701511753" sldId="267"/>
            <ac:spMk id="8" creationId="{6045D267-8C3F-03AB-BBFF-CD389CC0BA2D}"/>
          </ac:spMkLst>
        </pc:spChg>
        <pc:spChg chg="add">
          <ac:chgData name="Missy Liu" userId="S::mliu@coloradocollege.edu::19f25f2d-91ea-46af-aa06-599f24903d99" providerId="AD" clId="Web-{86ADF7EC-5099-6155-925C-877C29177B0E}" dt="2025-01-31T21:23:14.296" v="139"/>
          <ac:spMkLst>
            <pc:docMk/>
            <pc:sldMk cId="2701511753" sldId="267"/>
            <ac:spMk id="9" creationId="{91EC2D1E-80F6-F28D-FEBF-EDC29F3CB845}"/>
          </ac:spMkLst>
        </pc:spChg>
        <pc:spChg chg="add">
          <ac:chgData name="Missy Liu" userId="S::mliu@coloradocollege.edu::19f25f2d-91ea-46af-aa06-599f24903d99" providerId="AD" clId="Web-{86ADF7EC-5099-6155-925C-877C29177B0E}" dt="2025-01-31T21:23:14.296" v="139"/>
          <ac:spMkLst>
            <pc:docMk/>
            <pc:sldMk cId="2701511753" sldId="267"/>
            <ac:spMk id="10" creationId="{78D0427E-059E-EB32-9E30-4D9663CD03E4}"/>
          </ac:spMkLst>
        </pc:spChg>
        <pc:spChg chg="add">
          <ac:chgData name="Missy Liu" userId="S::mliu@coloradocollege.edu::19f25f2d-91ea-46af-aa06-599f24903d99" providerId="AD" clId="Web-{86ADF7EC-5099-6155-925C-877C29177B0E}" dt="2025-01-31T21:23:14.296" v="139"/>
          <ac:spMkLst>
            <pc:docMk/>
            <pc:sldMk cId="2701511753" sldId="267"/>
            <ac:spMk id="11" creationId="{53E942D5-B706-4926-FA73-FDE8166E7518}"/>
          </ac:spMkLst>
        </pc:spChg>
        <pc:spChg chg="add">
          <ac:chgData name="Missy Liu" userId="S::mliu@coloradocollege.edu::19f25f2d-91ea-46af-aa06-599f24903d99" providerId="AD" clId="Web-{86ADF7EC-5099-6155-925C-877C29177B0E}" dt="2025-01-31T21:23:14.296" v="139"/>
          <ac:spMkLst>
            <pc:docMk/>
            <pc:sldMk cId="2701511753" sldId="267"/>
            <ac:spMk id="13" creationId="{0DA6B39B-652A-4BD8-B80C-08E9417914B9}"/>
          </ac:spMkLst>
        </pc:spChg>
        <pc:picChg chg="add mod">
          <ac:chgData name="Missy Liu" userId="S::mliu@coloradocollege.edu::19f25f2d-91ea-46af-aa06-599f24903d99" providerId="AD" clId="Web-{86ADF7EC-5099-6155-925C-877C29177B0E}" dt="2025-01-31T21:23:25.781" v="142" actId="1076"/>
          <ac:picMkLst>
            <pc:docMk/>
            <pc:sldMk cId="2701511753" sldId="267"/>
            <ac:picMk id="6" creationId="{0369824F-035D-7868-6A91-0A8E4AD964A5}"/>
          </ac:picMkLst>
        </pc:picChg>
      </pc:sldChg>
      <pc:sldChg chg="addSp delSp modSp del">
        <pc:chgData name="Missy Liu" userId="S::mliu@coloradocollege.edu::19f25f2d-91ea-46af-aa06-599f24903d99" providerId="AD" clId="Web-{86ADF7EC-5099-6155-925C-877C29177B0E}" dt="2025-01-31T23:35:41.084" v="153"/>
        <pc:sldMkLst>
          <pc:docMk/>
          <pc:sldMk cId="847100082" sldId="275"/>
        </pc:sldMkLst>
      </pc:sldChg>
      <pc:sldChg chg="modSp">
        <pc:chgData name="Missy Liu" userId="S::mliu@coloradocollege.edu::19f25f2d-91ea-46af-aa06-599f24903d99" providerId="AD" clId="Web-{86ADF7EC-5099-6155-925C-877C29177B0E}" dt="2025-01-31T21:17:23.673" v="92" actId="20577"/>
        <pc:sldMkLst>
          <pc:docMk/>
          <pc:sldMk cId="1665006299" sldId="294"/>
        </pc:sldMkLst>
        <pc:spChg chg="mod">
          <ac:chgData name="Missy Liu" userId="S::mliu@coloradocollege.edu::19f25f2d-91ea-46af-aa06-599f24903d99" providerId="AD" clId="Web-{86ADF7EC-5099-6155-925C-877C29177B0E}" dt="2025-01-31T21:17:23.673" v="92" actId="20577"/>
          <ac:spMkLst>
            <pc:docMk/>
            <pc:sldMk cId="1665006299" sldId="294"/>
            <ac:spMk id="3" creationId="{00000000-0000-0000-0000-000000000000}"/>
          </ac:spMkLst>
        </pc:spChg>
      </pc:sldChg>
      <pc:sldChg chg="modSp">
        <pc:chgData name="Missy Liu" userId="S::mliu@coloradocollege.edu::19f25f2d-91ea-46af-aa06-599f24903d99" providerId="AD" clId="Web-{86ADF7EC-5099-6155-925C-877C29177B0E}" dt="2025-01-31T21:11:41.848" v="6" actId="20577"/>
        <pc:sldMkLst>
          <pc:docMk/>
          <pc:sldMk cId="2608448118" sldId="306"/>
        </pc:sldMkLst>
        <pc:spChg chg="mod">
          <ac:chgData name="Missy Liu" userId="S::mliu@coloradocollege.edu::19f25f2d-91ea-46af-aa06-599f24903d99" providerId="AD" clId="Web-{86ADF7EC-5099-6155-925C-877C29177B0E}" dt="2025-01-31T21:11:41.848" v="6" actId="20577"/>
          <ac:spMkLst>
            <pc:docMk/>
            <pc:sldMk cId="2608448118" sldId="306"/>
            <ac:spMk id="5" creationId="{F4EC36C0-6B20-F53D-6B97-34AD42E07179}"/>
          </ac:spMkLst>
        </pc:spChg>
      </pc:sldChg>
      <pc:sldChg chg="addSp delSp modSp add del ord replId">
        <pc:chgData name="Missy Liu" userId="S::mliu@coloradocollege.edu::19f25f2d-91ea-46af-aa06-599f24903d99" providerId="AD" clId="Web-{86ADF7EC-5099-6155-925C-877C29177B0E}" dt="2025-01-31T23:35:41.788" v="154"/>
        <pc:sldMkLst>
          <pc:docMk/>
          <pc:sldMk cId="2235988624" sldId="307"/>
        </pc:sldMkLst>
      </pc:sldChg>
      <pc:sldChg chg="add replId">
        <pc:chgData name="Missy Liu" userId="S::mliu@coloradocollege.edu::19f25f2d-91ea-46af-aa06-599f24903d99" providerId="AD" clId="Web-{86ADF7EC-5099-6155-925C-877C29177B0E}" dt="2025-01-31T21:22:47.342" v="127"/>
        <pc:sldMkLst>
          <pc:docMk/>
          <pc:sldMk cId="3483489530" sldId="308"/>
        </pc:sldMkLst>
      </pc:sldChg>
    </pc:docChg>
  </pc:docChgLst>
  <pc:docChgLst>
    <pc:chgData name="Missy Liu" userId="S::mliu@coloradocollege.edu::19f25f2d-91ea-46af-aa06-599f24903d99" providerId="AD" clId="Web-{EBD57583-0E63-EF3D-BCD8-20C5118C38D0}"/>
    <pc:docChg chg="addSld modSld">
      <pc:chgData name="Missy Liu" userId="S::mliu@coloradocollege.edu::19f25f2d-91ea-46af-aa06-599f24903d99" providerId="AD" clId="Web-{EBD57583-0E63-EF3D-BCD8-20C5118C38D0}" dt="2025-02-05T23:54:23.845" v="393" actId="20577"/>
      <pc:docMkLst>
        <pc:docMk/>
      </pc:docMkLst>
      <pc:sldChg chg="delSp">
        <pc:chgData name="Missy Liu" userId="S::mliu@coloradocollege.edu::19f25f2d-91ea-46af-aa06-599f24903d99" providerId="AD" clId="Web-{EBD57583-0E63-EF3D-BCD8-20C5118C38D0}" dt="2025-02-05T23:49:45.703" v="295"/>
        <pc:sldMkLst>
          <pc:docMk/>
          <pc:sldMk cId="3314127194" sldId="277"/>
        </pc:sldMkLst>
      </pc:sldChg>
      <pc:sldChg chg="modSp">
        <pc:chgData name="Missy Liu" userId="S::mliu@coloradocollege.edu::19f25f2d-91ea-46af-aa06-599f24903d99" providerId="AD" clId="Web-{EBD57583-0E63-EF3D-BCD8-20C5118C38D0}" dt="2025-02-05T23:36:33.952" v="49" actId="20577"/>
        <pc:sldMkLst>
          <pc:docMk/>
          <pc:sldMk cId="3400771420" sldId="309"/>
        </pc:sldMkLst>
        <pc:spChg chg="mod">
          <ac:chgData name="Missy Liu" userId="S::mliu@coloradocollege.edu::19f25f2d-91ea-46af-aa06-599f24903d99" providerId="AD" clId="Web-{EBD57583-0E63-EF3D-BCD8-20C5118C38D0}" dt="2025-02-05T23:36:29.139" v="46" actId="20577"/>
          <ac:spMkLst>
            <pc:docMk/>
            <pc:sldMk cId="3400771420" sldId="309"/>
            <ac:spMk id="4" creationId="{B3DC6865-8B51-5B40-B5BB-A185BA33897B}"/>
          </ac:spMkLst>
        </pc:spChg>
        <pc:spChg chg="mod">
          <ac:chgData name="Missy Liu" userId="S::mliu@coloradocollege.edu::19f25f2d-91ea-46af-aa06-599f24903d99" providerId="AD" clId="Web-{EBD57583-0E63-EF3D-BCD8-20C5118C38D0}" dt="2025-02-05T23:36:33.952" v="49" actId="20577"/>
          <ac:spMkLst>
            <pc:docMk/>
            <pc:sldMk cId="3400771420" sldId="309"/>
            <ac:spMk id="23" creationId="{035990CB-1DA9-74AD-F713-D361250FFBB6}"/>
          </ac:spMkLst>
        </pc:spChg>
      </pc:sldChg>
      <pc:sldChg chg="addSp delSp modSp">
        <pc:chgData name="Missy Liu" userId="S::mliu@coloradocollege.edu::19f25f2d-91ea-46af-aa06-599f24903d99" providerId="AD" clId="Web-{EBD57583-0E63-EF3D-BCD8-20C5118C38D0}" dt="2025-02-05T23:54:23.845" v="393" actId="20577"/>
        <pc:sldMkLst>
          <pc:docMk/>
          <pc:sldMk cId="71946906" sldId="310"/>
        </pc:sldMkLst>
        <pc:spChg chg="add mod">
          <ac:chgData name="Missy Liu" userId="S::mliu@coloradocollege.edu::19f25f2d-91ea-46af-aa06-599f24903d99" providerId="AD" clId="Web-{EBD57583-0E63-EF3D-BCD8-20C5118C38D0}" dt="2025-02-05T23:54:23.845" v="393" actId="20577"/>
          <ac:spMkLst>
            <pc:docMk/>
            <pc:sldMk cId="71946906" sldId="310"/>
            <ac:spMk id="2" creationId="{CBDE38E8-CB7A-B74D-12AF-97B66556EEF2}"/>
          </ac:spMkLst>
        </pc:spChg>
        <pc:spChg chg="add mod">
          <ac:chgData name="Missy Liu" userId="S::mliu@coloradocollege.edu::19f25f2d-91ea-46af-aa06-599f24903d99" providerId="AD" clId="Web-{EBD57583-0E63-EF3D-BCD8-20C5118C38D0}" dt="2025-02-05T23:51:09.547" v="323" actId="1076"/>
          <ac:spMkLst>
            <pc:docMk/>
            <pc:sldMk cId="71946906" sldId="310"/>
            <ac:spMk id="4" creationId="{B6715A68-4AAA-DAAC-201C-48B914599475}"/>
          </ac:spMkLst>
        </pc:spChg>
        <pc:spChg chg="add mod">
          <ac:chgData name="Missy Liu" userId="S::mliu@coloradocollege.edu::19f25f2d-91ea-46af-aa06-599f24903d99" providerId="AD" clId="Web-{EBD57583-0E63-EF3D-BCD8-20C5118C38D0}" dt="2025-02-05T23:51:24.234" v="333" actId="1076"/>
          <ac:spMkLst>
            <pc:docMk/>
            <pc:sldMk cId="71946906" sldId="310"/>
            <ac:spMk id="12" creationId="{A12933A0-1685-2EBE-1046-7938A6936C96}"/>
          </ac:spMkLst>
        </pc:spChg>
        <pc:spChg chg="add mod">
          <ac:chgData name="Missy Liu" userId="S::mliu@coloradocollege.edu::19f25f2d-91ea-46af-aa06-599f24903d99" providerId="AD" clId="Web-{EBD57583-0E63-EF3D-BCD8-20C5118C38D0}" dt="2025-02-05T23:51:09.593" v="325" actId="1076"/>
          <ac:spMkLst>
            <pc:docMk/>
            <pc:sldMk cId="71946906" sldId="310"/>
            <ac:spMk id="15" creationId="{F80E230E-133B-6DE2-56F4-CF55B0F7AD0C}"/>
          </ac:spMkLst>
        </pc:spChg>
        <pc:spChg chg="add mod">
          <ac:chgData name="Missy Liu" userId="S::mliu@coloradocollege.edu::19f25f2d-91ea-46af-aa06-599f24903d99" providerId="AD" clId="Web-{EBD57583-0E63-EF3D-BCD8-20C5118C38D0}" dt="2025-02-05T23:51:39.890" v="337" actId="1076"/>
          <ac:spMkLst>
            <pc:docMk/>
            <pc:sldMk cId="71946906" sldId="310"/>
            <ac:spMk id="30" creationId="{6C93C397-9CF6-F230-4157-A1F106969CC7}"/>
          </ac:spMkLst>
        </pc:spChg>
        <pc:spChg chg="add mod">
          <ac:chgData name="Missy Liu" userId="S::mliu@coloradocollege.edu::19f25f2d-91ea-46af-aa06-599f24903d99" providerId="AD" clId="Web-{EBD57583-0E63-EF3D-BCD8-20C5118C38D0}" dt="2025-02-05T23:51:43.234" v="338" actId="1076"/>
          <ac:spMkLst>
            <pc:docMk/>
            <pc:sldMk cId="71946906" sldId="310"/>
            <ac:spMk id="32" creationId="{5FE0E0B2-77BE-3ADC-480E-F7E5132B80AD}"/>
          </ac:spMkLst>
        </pc:spChg>
        <pc:spChg chg="add mod">
          <ac:chgData name="Missy Liu" userId="S::mliu@coloradocollege.edu::19f25f2d-91ea-46af-aa06-599f24903d99" providerId="AD" clId="Web-{EBD57583-0E63-EF3D-BCD8-20C5118C38D0}" dt="2025-02-05T23:51:46.343" v="339" actId="1076"/>
          <ac:spMkLst>
            <pc:docMk/>
            <pc:sldMk cId="71946906" sldId="310"/>
            <ac:spMk id="34" creationId="{FFABC3EF-3F10-89C5-2377-7BCBFD78BA61}"/>
          </ac:spMkLst>
        </pc:spChg>
        <pc:spChg chg="add mod">
          <ac:chgData name="Missy Liu" userId="S::mliu@coloradocollege.edu::19f25f2d-91ea-46af-aa06-599f24903d99" providerId="AD" clId="Web-{EBD57583-0E63-EF3D-BCD8-20C5118C38D0}" dt="2025-02-05T23:51:09.625" v="331" actId="1076"/>
          <ac:spMkLst>
            <pc:docMk/>
            <pc:sldMk cId="71946906" sldId="310"/>
            <ac:spMk id="36" creationId="{847A135C-2A61-D105-16F4-5F84911EB6DE}"/>
          </ac:spMkLst>
        </pc:spChg>
        <pc:spChg chg="add mod">
          <ac:chgData name="Missy Liu" userId="S::mliu@coloradocollege.edu::19f25f2d-91ea-46af-aa06-599f24903d99" providerId="AD" clId="Web-{EBD57583-0E63-EF3D-BCD8-20C5118C38D0}" dt="2025-02-05T23:53:54.798" v="389" actId="14100"/>
          <ac:spMkLst>
            <pc:docMk/>
            <pc:sldMk cId="71946906" sldId="310"/>
            <ac:spMk id="40" creationId="{91C014C5-B022-DD72-AACB-E814FF87923A}"/>
          </ac:spMkLst>
        </pc:spChg>
        <pc:spChg chg="add mod">
          <ac:chgData name="Missy Liu" userId="S::mliu@coloradocollege.edu::19f25f2d-91ea-46af-aa06-599f24903d99" providerId="AD" clId="Web-{EBD57583-0E63-EF3D-BCD8-20C5118C38D0}" dt="2025-02-05T23:53:35.142" v="385" actId="1076"/>
          <ac:spMkLst>
            <pc:docMk/>
            <pc:sldMk cId="71946906" sldId="310"/>
            <ac:spMk id="43" creationId="{957A67F7-F100-7743-D6D8-C3569AAEE4E8}"/>
          </ac:spMkLst>
        </pc:spChg>
        <pc:picChg chg="add mod">
          <ac:chgData name="Missy Liu" userId="S::mliu@coloradocollege.edu::19f25f2d-91ea-46af-aa06-599f24903d99" providerId="AD" clId="Web-{EBD57583-0E63-EF3D-BCD8-20C5118C38D0}" dt="2025-02-05T23:51:35.359" v="336" actId="14100"/>
          <ac:picMkLst>
            <pc:docMk/>
            <pc:sldMk cId="71946906" sldId="310"/>
            <ac:picMk id="9" creationId="{57C5491A-C61E-9A93-4680-5BF6DCAAB18C}"/>
          </ac:picMkLst>
        </pc:picChg>
      </pc:sldChg>
      <pc:sldChg chg="addSp modSp">
        <pc:chgData name="Missy Liu" userId="S::mliu@coloradocollege.edu::19f25f2d-91ea-46af-aa06-599f24903d99" providerId="AD" clId="Web-{EBD57583-0E63-EF3D-BCD8-20C5118C38D0}" dt="2025-02-05T23:32:53.108" v="3" actId="1076"/>
        <pc:sldMkLst>
          <pc:docMk/>
          <pc:sldMk cId="1334500894" sldId="311"/>
        </pc:sldMkLst>
        <pc:spChg chg="add mod">
          <ac:chgData name="Missy Liu" userId="S::mliu@coloradocollege.edu::19f25f2d-91ea-46af-aa06-599f24903d99" providerId="AD" clId="Web-{EBD57583-0E63-EF3D-BCD8-20C5118C38D0}" dt="2025-02-05T23:32:46.155" v="1" actId="1076"/>
          <ac:spMkLst>
            <pc:docMk/>
            <pc:sldMk cId="1334500894" sldId="311"/>
            <ac:spMk id="2" creationId="{3BB86CE8-E606-AE87-8539-EB40352E5397}"/>
          </ac:spMkLst>
        </pc:spChg>
        <pc:spChg chg="add mod">
          <ac:chgData name="Missy Liu" userId="S::mliu@coloradocollege.edu::19f25f2d-91ea-46af-aa06-599f24903d99" providerId="AD" clId="Web-{EBD57583-0E63-EF3D-BCD8-20C5118C38D0}" dt="2025-02-05T23:32:53.108" v="3" actId="1076"/>
          <ac:spMkLst>
            <pc:docMk/>
            <pc:sldMk cId="1334500894" sldId="311"/>
            <ac:spMk id="3" creationId="{6B52FE17-6F18-BCBA-59E7-3CE74A9719A6}"/>
          </ac:spMkLst>
        </pc:spChg>
      </pc:sldChg>
      <pc:sldChg chg="modSp">
        <pc:chgData name="Missy Liu" userId="S::mliu@coloradocollege.edu::19f25f2d-91ea-46af-aa06-599f24903d99" providerId="AD" clId="Web-{EBD57583-0E63-EF3D-BCD8-20C5118C38D0}" dt="2025-02-05T23:36:40.796" v="51" actId="20577"/>
        <pc:sldMkLst>
          <pc:docMk/>
          <pc:sldMk cId="2026229976" sldId="312"/>
        </pc:sldMkLst>
        <pc:spChg chg="mod">
          <ac:chgData name="Missy Liu" userId="S::mliu@coloradocollege.edu::19f25f2d-91ea-46af-aa06-599f24903d99" providerId="AD" clId="Web-{EBD57583-0E63-EF3D-BCD8-20C5118C38D0}" dt="2025-02-05T23:36:40.796" v="51" actId="20577"/>
          <ac:spMkLst>
            <pc:docMk/>
            <pc:sldMk cId="2026229976" sldId="312"/>
            <ac:spMk id="21" creationId="{C64FDB10-D9B6-1E1C-AC3E-AA33EC9AE60A}"/>
          </ac:spMkLst>
        </pc:spChg>
      </pc:sldChg>
      <pc:sldChg chg="modSp">
        <pc:chgData name="Missy Liu" userId="S::mliu@coloradocollege.edu::19f25f2d-91ea-46af-aa06-599f24903d99" providerId="AD" clId="Web-{EBD57583-0E63-EF3D-BCD8-20C5118C38D0}" dt="2025-02-05T23:36:53.077" v="55" actId="20577"/>
        <pc:sldMkLst>
          <pc:docMk/>
          <pc:sldMk cId="3174621338" sldId="313"/>
        </pc:sldMkLst>
        <pc:spChg chg="mod">
          <ac:chgData name="Missy Liu" userId="S::mliu@coloradocollege.edu::19f25f2d-91ea-46af-aa06-599f24903d99" providerId="AD" clId="Web-{EBD57583-0E63-EF3D-BCD8-20C5118C38D0}" dt="2025-02-05T23:36:48.296" v="53" actId="20577"/>
          <ac:spMkLst>
            <pc:docMk/>
            <pc:sldMk cId="3174621338" sldId="313"/>
            <ac:spMk id="10" creationId="{831724CE-8933-0D3A-877C-46255588A6E2}"/>
          </ac:spMkLst>
        </pc:spChg>
        <pc:spChg chg="mod">
          <ac:chgData name="Missy Liu" userId="S::mliu@coloradocollege.edu::19f25f2d-91ea-46af-aa06-599f24903d99" providerId="AD" clId="Web-{EBD57583-0E63-EF3D-BCD8-20C5118C38D0}" dt="2025-02-05T23:36:53.077" v="55" actId="20577"/>
          <ac:spMkLst>
            <pc:docMk/>
            <pc:sldMk cId="3174621338" sldId="313"/>
            <ac:spMk id="23" creationId="{47E960D0-56C8-8F28-89A0-CBF5571BF192}"/>
          </ac:spMkLst>
        </pc:spChg>
      </pc:sldChg>
      <pc:sldChg chg="addSp modSp">
        <pc:chgData name="Missy Liu" userId="S::mliu@coloradocollege.edu::19f25f2d-91ea-46af-aa06-599f24903d99" providerId="AD" clId="Web-{EBD57583-0E63-EF3D-BCD8-20C5118C38D0}" dt="2025-02-05T23:48:17.796" v="266" actId="1076"/>
        <pc:sldMkLst>
          <pc:docMk/>
          <pc:sldMk cId="887554299" sldId="314"/>
        </pc:sldMkLst>
        <pc:spChg chg="add mod">
          <ac:chgData name="Missy Liu" userId="S::mliu@coloradocollege.edu::19f25f2d-91ea-46af-aa06-599f24903d99" providerId="AD" clId="Web-{EBD57583-0E63-EF3D-BCD8-20C5118C38D0}" dt="2025-02-05T23:48:10.234" v="265" actId="20577"/>
          <ac:spMkLst>
            <pc:docMk/>
            <pc:sldMk cId="887554299" sldId="314"/>
            <ac:spMk id="4" creationId="{D68ECDB6-C27B-A363-CD8A-738D4A66F467}"/>
          </ac:spMkLst>
        </pc:spChg>
        <pc:spChg chg="mod">
          <ac:chgData name="Missy Liu" userId="S::mliu@coloradocollege.edu::19f25f2d-91ea-46af-aa06-599f24903d99" providerId="AD" clId="Web-{EBD57583-0E63-EF3D-BCD8-20C5118C38D0}" dt="2025-02-05T23:41:27.249" v="134" actId="14100"/>
          <ac:spMkLst>
            <pc:docMk/>
            <pc:sldMk cId="887554299" sldId="314"/>
            <ac:spMk id="5" creationId="{C42062DC-BFBE-C38E-B398-D5E93F45A065}"/>
          </ac:spMkLst>
        </pc:spChg>
        <pc:spChg chg="add mod">
          <ac:chgData name="Missy Liu" userId="S::mliu@coloradocollege.edu::19f25f2d-91ea-46af-aa06-599f24903d99" providerId="AD" clId="Web-{EBD57583-0E63-EF3D-BCD8-20C5118C38D0}" dt="2025-02-05T23:47:20.484" v="258" actId="1076"/>
          <ac:spMkLst>
            <pc:docMk/>
            <pc:sldMk cId="887554299" sldId="314"/>
            <ac:spMk id="8" creationId="{004960AE-D594-E54A-2C8E-BCB86FD88B1B}"/>
          </ac:spMkLst>
        </pc:spChg>
        <pc:spChg chg="add mod">
          <ac:chgData name="Missy Liu" userId="S::mliu@coloradocollege.edu::19f25f2d-91ea-46af-aa06-599f24903d99" providerId="AD" clId="Web-{EBD57583-0E63-EF3D-BCD8-20C5118C38D0}" dt="2025-02-05T23:48:17.796" v="266" actId="1076"/>
          <ac:spMkLst>
            <pc:docMk/>
            <pc:sldMk cId="887554299" sldId="314"/>
            <ac:spMk id="9" creationId="{818435DB-0547-EF9D-5FCD-01278FBDFC0D}"/>
          </ac:spMkLst>
        </pc:spChg>
        <pc:spChg chg="mod">
          <ac:chgData name="Missy Liu" userId="S::mliu@coloradocollege.edu::19f25f2d-91ea-46af-aa06-599f24903d99" providerId="AD" clId="Web-{EBD57583-0E63-EF3D-BCD8-20C5118C38D0}" dt="2025-02-05T23:40:10.890" v="98" actId="1076"/>
          <ac:spMkLst>
            <pc:docMk/>
            <pc:sldMk cId="887554299" sldId="314"/>
            <ac:spMk id="10" creationId="{48F13270-A0B0-11CB-4AFD-B22FB7B4496C}"/>
          </ac:spMkLst>
        </pc:spChg>
        <pc:spChg chg="add mod">
          <ac:chgData name="Missy Liu" userId="S::mliu@coloradocollege.edu::19f25f2d-91ea-46af-aa06-599f24903d99" providerId="AD" clId="Web-{EBD57583-0E63-EF3D-BCD8-20C5118C38D0}" dt="2025-02-05T23:46:49.687" v="254" actId="1076"/>
          <ac:spMkLst>
            <pc:docMk/>
            <pc:sldMk cId="887554299" sldId="314"/>
            <ac:spMk id="11" creationId="{807EC3AF-7E98-8544-1A7B-3EA3B3F925F7}"/>
          </ac:spMkLst>
        </pc:spChg>
        <pc:spChg chg="mod">
          <ac:chgData name="Missy Liu" userId="S::mliu@coloradocollege.edu::19f25f2d-91ea-46af-aa06-599f24903d99" providerId="AD" clId="Web-{EBD57583-0E63-EF3D-BCD8-20C5118C38D0}" dt="2025-02-05T23:40:07.843" v="96" actId="1076"/>
          <ac:spMkLst>
            <pc:docMk/>
            <pc:sldMk cId="887554299" sldId="314"/>
            <ac:spMk id="17" creationId="{5B03C664-6FA1-DE77-0D98-F190227173FB}"/>
          </ac:spMkLst>
        </pc:spChg>
        <pc:spChg chg="mod">
          <ac:chgData name="Missy Liu" userId="S::mliu@coloradocollege.edu::19f25f2d-91ea-46af-aa06-599f24903d99" providerId="AD" clId="Web-{EBD57583-0E63-EF3D-BCD8-20C5118C38D0}" dt="2025-02-05T23:40:07.858" v="97" actId="1076"/>
          <ac:spMkLst>
            <pc:docMk/>
            <pc:sldMk cId="887554299" sldId="314"/>
            <ac:spMk id="20" creationId="{61A848C0-A637-0B82-7234-6B2126A21FAF}"/>
          </ac:spMkLst>
        </pc:spChg>
        <pc:picChg chg="mod">
          <ac:chgData name="Missy Liu" userId="S::mliu@coloradocollege.edu::19f25f2d-91ea-46af-aa06-599f24903d99" providerId="AD" clId="Web-{EBD57583-0E63-EF3D-BCD8-20C5118C38D0}" dt="2025-02-05T23:40:07.843" v="95" actId="1076"/>
          <ac:picMkLst>
            <pc:docMk/>
            <pc:sldMk cId="887554299" sldId="314"/>
            <ac:picMk id="2" creationId="{A599240F-1DFE-B651-8963-7ADAD65E1FD2}"/>
          </ac:picMkLst>
        </pc:picChg>
        <pc:picChg chg="mod">
          <ac:chgData name="Missy Liu" userId="S::mliu@coloradocollege.edu::19f25f2d-91ea-46af-aa06-599f24903d99" providerId="AD" clId="Web-{EBD57583-0E63-EF3D-BCD8-20C5118C38D0}" dt="2025-02-05T23:40:21.405" v="100" actId="1076"/>
          <ac:picMkLst>
            <pc:docMk/>
            <pc:sldMk cId="887554299" sldId="314"/>
            <ac:picMk id="3" creationId="{65181092-B6FD-F526-384B-9F3750618C52}"/>
          </ac:picMkLst>
        </pc:picChg>
      </pc:sldChg>
      <pc:sldChg chg="addSp delSp modSp add replId">
        <pc:chgData name="Missy Liu" userId="S::mliu@coloradocollege.edu::19f25f2d-91ea-46af-aa06-599f24903d99" providerId="AD" clId="Web-{EBD57583-0E63-EF3D-BCD8-20C5118C38D0}" dt="2025-02-05T23:39:19.718" v="90" actId="1076"/>
        <pc:sldMkLst>
          <pc:docMk/>
          <pc:sldMk cId="2583329962" sldId="315"/>
        </pc:sldMkLst>
        <pc:spChg chg="add mod">
          <ac:chgData name="Missy Liu" userId="S::mliu@coloradocollege.edu::19f25f2d-91ea-46af-aa06-599f24903d99" providerId="AD" clId="Web-{EBD57583-0E63-EF3D-BCD8-20C5118C38D0}" dt="2025-02-05T23:34:57.952" v="24" actId="1076"/>
          <ac:spMkLst>
            <pc:docMk/>
            <pc:sldMk cId="2583329962" sldId="315"/>
            <ac:spMk id="5" creationId="{91E3643E-E5D8-3949-C7A0-0F9F3BD740EE}"/>
          </ac:spMkLst>
        </pc:spChg>
        <pc:spChg chg="add mod">
          <ac:chgData name="Missy Liu" userId="S::mliu@coloradocollege.edu::19f25f2d-91ea-46af-aa06-599f24903d99" providerId="AD" clId="Web-{EBD57583-0E63-EF3D-BCD8-20C5118C38D0}" dt="2025-02-05T23:39:15.608" v="89" actId="1076"/>
          <ac:spMkLst>
            <pc:docMk/>
            <pc:sldMk cId="2583329962" sldId="315"/>
            <ac:spMk id="8" creationId="{BB1F6305-E2EB-0CD6-4576-8AA72885BED1}"/>
          </ac:spMkLst>
        </pc:spChg>
        <pc:spChg chg="mod">
          <ac:chgData name="Missy Liu" userId="S::mliu@coloradocollege.edu::19f25f2d-91ea-46af-aa06-599f24903d99" providerId="AD" clId="Web-{EBD57583-0E63-EF3D-BCD8-20C5118C38D0}" dt="2025-02-05T23:39:19.718" v="90" actId="1076"/>
          <ac:spMkLst>
            <pc:docMk/>
            <pc:sldMk cId="2583329962" sldId="315"/>
            <ac:spMk id="10" creationId="{E81DA126-0F57-6409-099F-B62AD1026FF9}"/>
          </ac:spMkLst>
        </pc:spChg>
        <pc:spChg chg="mod">
          <ac:chgData name="Missy Liu" userId="S::mliu@coloradocollege.edu::19f25f2d-91ea-46af-aa06-599f24903d99" providerId="AD" clId="Web-{EBD57583-0E63-EF3D-BCD8-20C5118C38D0}" dt="2025-02-05T23:34:43.546" v="18" actId="1076"/>
          <ac:spMkLst>
            <pc:docMk/>
            <pc:sldMk cId="2583329962" sldId="315"/>
            <ac:spMk id="17" creationId="{19DC02A0-9539-9FFF-708F-3A4DD445CE3E}"/>
          </ac:spMkLst>
        </pc:spChg>
        <pc:spChg chg="add mod">
          <ac:chgData name="Missy Liu" userId="S::mliu@coloradocollege.edu::19f25f2d-91ea-46af-aa06-599f24903d99" providerId="AD" clId="Web-{EBD57583-0E63-EF3D-BCD8-20C5118C38D0}" dt="2025-02-05T23:39:10.671" v="88" actId="1076"/>
          <ac:spMkLst>
            <pc:docMk/>
            <pc:sldMk cId="2583329962" sldId="315"/>
            <ac:spMk id="18" creationId="{9E2A5EF9-D2CD-C59D-610B-9C8C3A886422}"/>
          </ac:spMkLst>
        </pc:spChg>
        <pc:spChg chg="mod">
          <ac:chgData name="Missy Liu" userId="S::mliu@coloradocollege.edu::19f25f2d-91ea-46af-aa06-599f24903d99" providerId="AD" clId="Web-{EBD57583-0E63-EF3D-BCD8-20C5118C38D0}" dt="2025-02-05T23:34:43.546" v="19" actId="1076"/>
          <ac:spMkLst>
            <pc:docMk/>
            <pc:sldMk cId="2583329962" sldId="315"/>
            <ac:spMk id="20" creationId="{B149AF0A-8A38-D8EE-B449-7C755FEE4E75}"/>
          </ac:spMkLst>
        </pc:spChg>
        <pc:spChg chg="mod ord">
          <ac:chgData name="Missy Liu" userId="S::mliu@coloradocollege.edu::19f25f2d-91ea-46af-aa06-599f24903d99" providerId="AD" clId="Web-{EBD57583-0E63-EF3D-BCD8-20C5118C38D0}" dt="2025-02-05T23:38:29.249" v="68" actId="14100"/>
          <ac:spMkLst>
            <pc:docMk/>
            <pc:sldMk cId="2583329962" sldId="315"/>
            <ac:spMk id="22" creationId="{7469D29A-563F-DB14-C354-C7633AC38836}"/>
          </ac:spMkLst>
        </pc:spChg>
        <pc:picChg chg="add mod ord">
          <ac:chgData name="Missy Liu" userId="S::mliu@coloradocollege.edu::19f25f2d-91ea-46af-aa06-599f24903d99" providerId="AD" clId="Web-{EBD57583-0E63-EF3D-BCD8-20C5118C38D0}" dt="2025-02-05T23:34:43.546" v="17" actId="1076"/>
          <ac:picMkLst>
            <pc:docMk/>
            <pc:sldMk cId="2583329962" sldId="315"/>
            <ac:picMk id="2" creationId="{90A5EB01-EC8B-C620-6FAD-F8E6101239B8}"/>
          </ac:picMkLst>
        </pc:picChg>
        <pc:picChg chg="add mod">
          <ac:chgData name="Missy Liu" userId="S::mliu@coloradocollege.edu::19f25f2d-91ea-46af-aa06-599f24903d99" providerId="AD" clId="Web-{EBD57583-0E63-EF3D-BCD8-20C5118C38D0}" dt="2025-02-05T23:34:47.952" v="20" actId="1076"/>
          <ac:picMkLst>
            <pc:docMk/>
            <pc:sldMk cId="2583329962" sldId="315"/>
            <ac:picMk id="3" creationId="{0607CE67-A7CD-5CE8-A10C-1A3017288F09}"/>
          </ac:picMkLst>
        </pc:picChg>
        <pc:picChg chg="add mod">
          <ac:chgData name="Missy Liu" userId="S::mliu@coloradocollege.edu::19f25f2d-91ea-46af-aa06-599f24903d99" providerId="AD" clId="Web-{EBD57583-0E63-EF3D-BCD8-20C5118C38D0}" dt="2025-02-05T23:38:16.343" v="63" actId="14100"/>
          <ac:picMkLst>
            <pc:docMk/>
            <pc:sldMk cId="2583329962" sldId="315"/>
            <ac:picMk id="9" creationId="{04E9F02B-040A-C66B-5A05-897DAFCAE911}"/>
          </ac:picMkLst>
        </pc:picChg>
      </pc:sldChg>
    </pc:docChg>
  </pc:docChgLst>
  <pc:docChgLst>
    <pc:chgData name="Missy Liu" userId="S::mliu@coloradocollege.edu::19f25f2d-91ea-46af-aa06-599f24903d99" providerId="AD" clId="Web-{8C9C7F55-4A8E-4298-8BA7-0D2481DF7FDB}"/>
    <pc:docChg chg="modSld">
      <pc:chgData name="Missy Liu" userId="S::mliu@coloradocollege.edu::19f25f2d-91ea-46af-aa06-599f24903d99" providerId="AD" clId="Web-{8C9C7F55-4A8E-4298-8BA7-0D2481DF7FDB}" dt="2025-02-06T22:50:13.892" v="85" actId="14100"/>
      <pc:docMkLst>
        <pc:docMk/>
      </pc:docMkLst>
      <pc:sldChg chg="addSp delSp modSp">
        <pc:chgData name="Missy Liu" userId="S::mliu@coloradocollege.edu::19f25f2d-91ea-46af-aa06-599f24903d99" providerId="AD" clId="Web-{8C9C7F55-4A8E-4298-8BA7-0D2481DF7FDB}" dt="2025-02-06T22:50:13.892" v="85" actId="14100"/>
        <pc:sldMkLst>
          <pc:docMk/>
          <pc:sldMk cId="3314127194" sldId="277"/>
        </pc:sldMkLst>
        <pc:spChg chg="add mod">
          <ac:chgData name="Missy Liu" userId="S::mliu@coloradocollege.edu::19f25f2d-91ea-46af-aa06-599f24903d99" providerId="AD" clId="Web-{8C9C7F55-4A8E-4298-8BA7-0D2481DF7FDB}" dt="2025-02-06T22:50:09.892" v="82" actId="1076"/>
          <ac:spMkLst>
            <pc:docMk/>
            <pc:sldMk cId="3314127194" sldId="277"/>
            <ac:spMk id="5" creationId="{A0AFD1EE-F67E-4976-DC22-F90532194DA8}"/>
          </ac:spMkLst>
        </pc:spChg>
        <pc:spChg chg="add mod">
          <ac:chgData name="Missy Liu" userId="S::mliu@coloradocollege.edu::19f25f2d-91ea-46af-aa06-599f24903d99" providerId="AD" clId="Web-{8C9C7F55-4A8E-4298-8BA7-0D2481DF7FDB}" dt="2025-02-06T22:50:09.892" v="83" actId="1076"/>
          <ac:spMkLst>
            <pc:docMk/>
            <pc:sldMk cId="3314127194" sldId="277"/>
            <ac:spMk id="9" creationId="{3FCB2279-2C8B-CF31-1DC3-77B1EF75ED5C}"/>
          </ac:spMkLst>
        </pc:spChg>
        <pc:spChg chg="mod">
          <ac:chgData name="Missy Liu" userId="S::mliu@coloradocollege.edu::19f25f2d-91ea-46af-aa06-599f24903d99" providerId="AD" clId="Web-{8C9C7F55-4A8E-4298-8BA7-0D2481DF7FDB}" dt="2025-02-06T22:41:10.899" v="12" actId="1076"/>
          <ac:spMkLst>
            <pc:docMk/>
            <pc:sldMk cId="3314127194" sldId="277"/>
            <ac:spMk id="17" creationId="{2465EDA1-6381-02B2-483C-063CAED2E235}"/>
          </ac:spMkLst>
        </pc:spChg>
      </pc:sldChg>
    </pc:docChg>
  </pc:docChgLst>
  <pc:docChgLst>
    <pc:chgData name="T'yah Macon" userId="S::tmacon2024@coloradocollege.edu::0dca8f75-17b2-45af-8561-0389bb70feb1" providerId="AD" clId="Web-{B3578861-6A66-0429-7CD6-C4C50D2BC5EF}"/>
    <pc:docChg chg="addSld modSld">
      <pc:chgData name="T'yah Macon" userId="S::tmacon2024@coloradocollege.edu::0dca8f75-17b2-45af-8561-0389bb70feb1" providerId="AD" clId="Web-{B3578861-6A66-0429-7CD6-C4C50D2BC5EF}" dt="2024-10-04T20:26:09.324" v="27" actId="20577"/>
      <pc:docMkLst>
        <pc:docMk/>
      </pc:docMkLst>
      <pc:sldChg chg="modSp add">
        <pc:chgData name="T'yah Macon" userId="S::tmacon2024@coloradocollege.edu::0dca8f75-17b2-45af-8561-0389bb70feb1" providerId="AD" clId="Web-{B3578861-6A66-0429-7CD6-C4C50D2BC5EF}" dt="2024-10-04T20:26:09.324" v="27" actId="20577"/>
        <pc:sldMkLst>
          <pc:docMk/>
          <pc:sldMk cId="3534360935" sldId="287"/>
        </pc:sldMkLst>
      </pc:sldChg>
      <pc:sldChg chg="modSp add">
        <pc:chgData name="T'yah Macon" userId="S::tmacon2024@coloradocollege.edu::0dca8f75-17b2-45af-8561-0389bb70feb1" providerId="AD" clId="Web-{B3578861-6A66-0429-7CD6-C4C50D2BC5EF}" dt="2024-10-04T20:25:16.089" v="10" actId="20577"/>
        <pc:sldMkLst>
          <pc:docMk/>
          <pc:sldMk cId="1916013827" sldId="288"/>
        </pc:sldMkLst>
      </pc:sldChg>
      <pc:sldChg chg="modSp add">
        <pc:chgData name="T'yah Macon" userId="S::tmacon2024@coloradocollege.edu::0dca8f75-17b2-45af-8561-0389bb70feb1" providerId="AD" clId="Web-{B3578861-6A66-0429-7CD6-C4C50D2BC5EF}" dt="2024-10-04T20:25:44.027" v="18" actId="1076"/>
        <pc:sldMkLst>
          <pc:docMk/>
          <pc:sldMk cId="4065163545" sldId="289"/>
        </pc:sldMkLst>
      </pc:sldChg>
      <pc:sldChg chg="modSp add">
        <pc:chgData name="T'yah Macon" userId="S::tmacon2024@coloradocollege.edu::0dca8f75-17b2-45af-8561-0389bb70feb1" providerId="AD" clId="Web-{B3578861-6A66-0429-7CD6-C4C50D2BC5EF}" dt="2024-10-04T20:25:50.699" v="20" actId="20577"/>
        <pc:sldMkLst>
          <pc:docMk/>
          <pc:sldMk cId="3702469088" sldId="290"/>
        </pc:sldMkLst>
      </pc:sldChg>
      <pc:sldChg chg="modSp add">
        <pc:chgData name="T'yah Macon" userId="S::tmacon2024@coloradocollege.edu::0dca8f75-17b2-45af-8561-0389bb70feb1" providerId="AD" clId="Web-{B3578861-6A66-0429-7CD6-C4C50D2BC5EF}" dt="2024-10-04T20:25:58.340" v="23" actId="20577"/>
        <pc:sldMkLst>
          <pc:docMk/>
          <pc:sldMk cId="2315097932" sldId="291"/>
        </pc:sldMkLst>
      </pc:sldChg>
      <pc:sldChg chg="modSp add">
        <pc:chgData name="T'yah Macon" userId="S::tmacon2024@coloradocollege.edu::0dca8f75-17b2-45af-8561-0389bb70feb1" providerId="AD" clId="Web-{B3578861-6A66-0429-7CD6-C4C50D2BC5EF}" dt="2024-10-04T20:26:03.887" v="25" actId="20577"/>
        <pc:sldMkLst>
          <pc:docMk/>
          <pc:sldMk cId="2137534348" sldId="292"/>
        </pc:sldMkLst>
      </pc:sldChg>
    </pc:docChg>
  </pc:docChgLst>
  <pc:docChgLst>
    <pc:chgData name="Missy Liu" userId="S::mliu@coloradocollege.edu::19f25f2d-91ea-46af-aa06-599f24903d99" providerId="AD" clId="Web-{6F5DA032-4166-A49D-D515-CB7704AB9290}"/>
    <pc:docChg chg="addSld delSld modSld sldOrd">
      <pc:chgData name="Missy Liu" userId="S::mliu@coloradocollege.edu::19f25f2d-91ea-46af-aa06-599f24903d99" providerId="AD" clId="Web-{6F5DA032-4166-A49D-D515-CB7704AB9290}" dt="2025-02-03T23:39:25.495" v="407" actId="20577"/>
      <pc:docMkLst>
        <pc:docMk/>
      </pc:docMkLst>
      <pc:sldChg chg="modSp">
        <pc:chgData name="Missy Liu" userId="S::mliu@coloradocollege.edu::19f25f2d-91ea-46af-aa06-599f24903d99" providerId="AD" clId="Web-{6F5DA032-4166-A49D-D515-CB7704AB9290}" dt="2025-02-03T17:46:43.014" v="15" actId="14100"/>
        <pc:sldMkLst>
          <pc:docMk/>
          <pc:sldMk cId="2701511753" sldId="267"/>
        </pc:sldMkLst>
        <pc:spChg chg="mod">
          <ac:chgData name="Missy Liu" userId="S::mliu@coloradocollege.edu::19f25f2d-91ea-46af-aa06-599f24903d99" providerId="AD" clId="Web-{6F5DA032-4166-A49D-D515-CB7704AB9290}" dt="2025-02-03T17:46:43.014" v="15" actId="14100"/>
          <ac:spMkLst>
            <pc:docMk/>
            <pc:sldMk cId="2701511753" sldId="267"/>
            <ac:spMk id="7" creationId="{87EEF535-5A27-8869-929F-6EA8B6640D5B}"/>
          </ac:spMkLst>
        </pc:spChg>
      </pc:sldChg>
      <pc:sldChg chg="delSp modSp">
        <pc:chgData name="Missy Liu" userId="S::mliu@coloradocollege.edu::19f25f2d-91ea-46af-aa06-599f24903d99" providerId="AD" clId="Web-{6F5DA032-4166-A49D-D515-CB7704AB9290}" dt="2025-02-03T23:23:54.529" v="195" actId="20577"/>
        <pc:sldMkLst>
          <pc:docMk/>
          <pc:sldMk cId="3314127194" sldId="277"/>
        </pc:sldMkLst>
        <pc:spChg chg="mod">
          <ac:chgData name="Missy Liu" userId="S::mliu@coloradocollege.edu::19f25f2d-91ea-46af-aa06-599f24903d99" providerId="AD" clId="Web-{6F5DA032-4166-A49D-D515-CB7704AB9290}" dt="2025-02-03T23:08:02.736" v="37" actId="20577"/>
          <ac:spMkLst>
            <pc:docMk/>
            <pc:sldMk cId="3314127194" sldId="277"/>
            <ac:spMk id="2" creationId="{37B5DE9B-3C3F-D8E1-E799-6FEFF9D849DA}"/>
          </ac:spMkLst>
        </pc:spChg>
      </pc:sldChg>
      <pc:sldChg chg="modSp del">
        <pc:chgData name="Missy Liu" userId="S::mliu@coloradocollege.edu::19f25f2d-91ea-46af-aa06-599f24903d99" providerId="AD" clId="Web-{6F5DA032-4166-A49D-D515-CB7704AB9290}" dt="2025-02-03T23:05:25.799" v="20"/>
        <pc:sldMkLst>
          <pc:docMk/>
          <pc:sldMk cId="2781434351" sldId="278"/>
        </pc:sldMkLst>
      </pc:sldChg>
      <pc:sldChg chg="modSp">
        <pc:chgData name="Missy Liu" userId="S::mliu@coloradocollege.edu::19f25f2d-91ea-46af-aa06-599f24903d99" providerId="AD" clId="Web-{6F5DA032-4166-A49D-D515-CB7704AB9290}" dt="2025-02-03T23:18:38.874" v="144" actId="20577"/>
        <pc:sldMkLst>
          <pc:docMk/>
          <pc:sldMk cId="3423365074" sldId="298"/>
        </pc:sldMkLst>
        <pc:spChg chg="mod">
          <ac:chgData name="Missy Liu" userId="S::mliu@coloradocollege.edu::19f25f2d-91ea-46af-aa06-599f24903d99" providerId="AD" clId="Web-{6F5DA032-4166-A49D-D515-CB7704AB9290}" dt="2025-02-03T23:18:38.874" v="144" actId="20577"/>
          <ac:spMkLst>
            <pc:docMk/>
            <pc:sldMk cId="3423365074" sldId="298"/>
            <ac:spMk id="2" creationId="{41C658A0-F4E3-FC8B-6B8B-ECA0FFE5F984}"/>
          </ac:spMkLst>
        </pc:spChg>
      </pc:sldChg>
      <pc:sldChg chg="modSp">
        <pc:chgData name="Missy Liu" userId="S::mliu@coloradocollege.edu::19f25f2d-91ea-46af-aa06-599f24903d99" providerId="AD" clId="Web-{6F5DA032-4166-A49D-D515-CB7704AB9290}" dt="2025-02-03T23:18:14.733" v="142"/>
        <pc:sldMkLst>
          <pc:docMk/>
          <pc:sldMk cId="1599382543" sldId="301"/>
        </pc:sldMkLst>
        <pc:spChg chg="mod">
          <ac:chgData name="Missy Liu" userId="S::mliu@coloradocollege.edu::19f25f2d-91ea-46af-aa06-599f24903d99" providerId="AD" clId="Web-{6F5DA032-4166-A49D-D515-CB7704AB9290}" dt="2025-02-03T23:18:14.733" v="142"/>
          <ac:spMkLst>
            <pc:docMk/>
            <pc:sldMk cId="1599382543" sldId="301"/>
            <ac:spMk id="17" creationId="{63467890-C82B-6D80-41E0-C9D889D3456A}"/>
          </ac:spMkLst>
        </pc:spChg>
      </pc:sldChg>
      <pc:sldChg chg="modSp">
        <pc:chgData name="Missy Liu" userId="S::mliu@coloradocollege.edu::19f25f2d-91ea-46af-aa06-599f24903d99" providerId="AD" clId="Web-{6F5DA032-4166-A49D-D515-CB7704AB9290}" dt="2025-02-03T17:46:50.671" v="16" actId="1076"/>
        <pc:sldMkLst>
          <pc:docMk/>
          <pc:sldMk cId="3400771420" sldId="309"/>
        </pc:sldMkLst>
        <pc:spChg chg="mod">
          <ac:chgData name="Missy Liu" userId="S::mliu@coloradocollege.edu::19f25f2d-91ea-46af-aa06-599f24903d99" providerId="AD" clId="Web-{6F5DA032-4166-A49D-D515-CB7704AB9290}" dt="2025-02-03T17:46:50.671" v="16" actId="1076"/>
          <ac:spMkLst>
            <pc:docMk/>
            <pc:sldMk cId="3400771420" sldId="309"/>
            <ac:spMk id="2" creationId="{DD7408DB-F393-4FBC-B969-4CF48F3D9216}"/>
          </ac:spMkLst>
        </pc:spChg>
      </pc:sldChg>
      <pc:sldChg chg="addSp delSp modSp add ord replId">
        <pc:chgData name="Missy Liu" userId="S::mliu@coloradocollege.edu::19f25f2d-91ea-46af-aa06-599f24903d99" providerId="AD" clId="Web-{6F5DA032-4166-A49D-D515-CB7704AB9290}" dt="2025-02-03T23:20:25.217" v="145"/>
        <pc:sldMkLst>
          <pc:docMk/>
          <pc:sldMk cId="71946906" sldId="310"/>
        </pc:sldMkLst>
        <pc:spChg chg="add">
          <ac:chgData name="Missy Liu" userId="S::mliu@coloradocollege.edu::19f25f2d-91ea-46af-aa06-599f24903d99" providerId="AD" clId="Web-{6F5DA032-4166-A49D-D515-CB7704AB9290}" dt="2025-02-03T23:09:14.126" v="75"/>
          <ac:spMkLst>
            <pc:docMk/>
            <pc:sldMk cId="71946906" sldId="310"/>
            <ac:spMk id="10" creationId="{EEB5DFA9-4CE3-D555-B16D-91471A3D880F}"/>
          </ac:spMkLst>
        </pc:spChg>
      </pc:sldChg>
      <pc:sldChg chg="addSp delSp modSp add ord replId">
        <pc:chgData name="Missy Liu" userId="S::mliu@coloradocollege.edu::19f25f2d-91ea-46af-aa06-599f24903d99" providerId="AD" clId="Web-{6F5DA032-4166-A49D-D515-CB7704AB9290}" dt="2025-02-03T23:16:58.343" v="138"/>
        <pc:sldMkLst>
          <pc:docMk/>
          <pc:sldMk cId="1334500894" sldId="311"/>
        </pc:sldMkLst>
        <pc:spChg chg="add mod">
          <ac:chgData name="Missy Liu" userId="S::mliu@coloradocollege.edu::19f25f2d-91ea-46af-aa06-599f24903d99" providerId="AD" clId="Web-{6F5DA032-4166-A49D-D515-CB7704AB9290}" dt="2025-02-03T23:12:58.297" v="104" actId="20577"/>
          <ac:spMkLst>
            <pc:docMk/>
            <pc:sldMk cId="1334500894" sldId="311"/>
            <ac:spMk id="4" creationId="{617ED1BF-DAC0-1EBF-7675-C57252CE1D14}"/>
          </ac:spMkLst>
        </pc:spChg>
        <pc:spChg chg="mod">
          <ac:chgData name="Missy Liu" userId="S::mliu@coloradocollege.edu::19f25f2d-91ea-46af-aa06-599f24903d99" providerId="AD" clId="Web-{6F5DA032-4166-A49D-D515-CB7704AB9290}" dt="2025-02-03T23:10:03.079" v="87" actId="20577"/>
          <ac:spMkLst>
            <pc:docMk/>
            <pc:sldMk cId="1334500894" sldId="311"/>
            <ac:spMk id="7" creationId="{85FF7588-800B-9452-8474-CCB1C89DEA59}"/>
          </ac:spMkLst>
        </pc:spChg>
        <pc:spChg chg="add mod">
          <ac:chgData name="Missy Liu" userId="S::mliu@coloradocollege.edu::19f25f2d-91ea-46af-aa06-599f24903d99" providerId="AD" clId="Web-{6F5DA032-4166-A49D-D515-CB7704AB9290}" dt="2025-02-03T23:16:24.921" v="130"/>
          <ac:spMkLst>
            <pc:docMk/>
            <pc:sldMk cId="1334500894" sldId="311"/>
            <ac:spMk id="11" creationId="{F24B2769-A388-DB08-F083-A08440F6BCF5}"/>
          </ac:spMkLst>
        </pc:spChg>
        <pc:spChg chg="add mod">
          <ac:chgData name="Missy Liu" userId="S::mliu@coloradocollege.edu::19f25f2d-91ea-46af-aa06-599f24903d99" providerId="AD" clId="Web-{6F5DA032-4166-A49D-D515-CB7704AB9290}" dt="2025-02-03T23:16:58.343" v="138"/>
          <ac:spMkLst>
            <pc:docMk/>
            <pc:sldMk cId="1334500894" sldId="311"/>
            <ac:spMk id="15" creationId="{1411C378-AAA6-CF9E-8171-08330823F67C}"/>
          </ac:spMkLst>
        </pc:spChg>
        <pc:spChg chg="add mod">
          <ac:chgData name="Missy Liu" userId="S::mliu@coloradocollege.edu::19f25f2d-91ea-46af-aa06-599f24903d99" providerId="AD" clId="Web-{6F5DA032-4166-A49D-D515-CB7704AB9290}" dt="2025-02-03T23:16:36.562" v="133"/>
          <ac:spMkLst>
            <pc:docMk/>
            <pc:sldMk cId="1334500894" sldId="311"/>
            <ac:spMk id="17" creationId="{C46AB797-6D37-4F27-D3F2-711C024ABFFC}"/>
          </ac:spMkLst>
        </pc:spChg>
        <pc:spChg chg="add mod">
          <ac:chgData name="Missy Liu" userId="S::mliu@coloradocollege.edu::19f25f2d-91ea-46af-aa06-599f24903d99" providerId="AD" clId="Web-{6F5DA032-4166-A49D-D515-CB7704AB9290}" dt="2025-02-03T23:16:45.124" v="135" actId="1076"/>
          <ac:spMkLst>
            <pc:docMk/>
            <pc:sldMk cId="1334500894" sldId="311"/>
            <ac:spMk id="18" creationId="{972318C2-B153-A172-4D5F-FA2FF8F2E028}"/>
          </ac:spMkLst>
        </pc:spChg>
        <pc:spChg chg="add mod">
          <ac:chgData name="Missy Liu" userId="S::mliu@coloradocollege.edu::19f25f2d-91ea-46af-aa06-599f24903d99" providerId="AD" clId="Web-{6F5DA032-4166-A49D-D515-CB7704AB9290}" dt="2025-02-03T23:16:49.296" v="136"/>
          <ac:spMkLst>
            <pc:docMk/>
            <pc:sldMk cId="1334500894" sldId="311"/>
            <ac:spMk id="19" creationId="{6EA7B1B3-35AE-DF8D-4E4D-72F46A3AC192}"/>
          </ac:spMkLst>
        </pc:spChg>
        <pc:spChg chg="add mod">
          <ac:chgData name="Missy Liu" userId="S::mliu@coloradocollege.edu::19f25f2d-91ea-46af-aa06-599f24903d99" providerId="AD" clId="Web-{6F5DA032-4166-A49D-D515-CB7704AB9290}" dt="2025-02-03T23:16:53.499" v="137"/>
          <ac:spMkLst>
            <pc:docMk/>
            <pc:sldMk cId="1334500894" sldId="311"/>
            <ac:spMk id="20" creationId="{2ADF6F70-D910-8AFA-4E2B-EA803C256C2E}"/>
          </ac:spMkLst>
        </pc:spChg>
        <pc:picChg chg="add mod">
          <ac:chgData name="Missy Liu" userId="S::mliu@coloradocollege.edu::19f25f2d-91ea-46af-aa06-599f24903d99" providerId="AD" clId="Web-{6F5DA032-4166-A49D-D515-CB7704AB9290}" dt="2025-02-03T23:13:03.516" v="106" actId="14100"/>
          <ac:picMkLst>
            <pc:docMk/>
            <pc:sldMk cId="1334500894" sldId="311"/>
            <ac:picMk id="9" creationId="{DA1698D3-921B-7005-AAF8-CB3F5A250F6D}"/>
          </ac:picMkLst>
        </pc:picChg>
      </pc:sldChg>
      <pc:sldChg chg="addSp delSp modSp add replId">
        <pc:chgData name="Missy Liu" userId="S::mliu@coloradocollege.edu::19f25f2d-91ea-46af-aa06-599f24903d99" providerId="AD" clId="Web-{6F5DA032-4166-A49D-D515-CB7704AB9290}" dt="2025-02-03T23:37:26.261" v="383" actId="20577"/>
        <pc:sldMkLst>
          <pc:docMk/>
          <pc:sldMk cId="2026229976" sldId="312"/>
        </pc:sldMkLst>
        <pc:spChg chg="add mod ord">
          <ac:chgData name="Missy Liu" userId="S::mliu@coloradocollege.edu::19f25f2d-91ea-46af-aa06-599f24903d99" providerId="AD" clId="Web-{6F5DA032-4166-A49D-D515-CB7704AB9290}" dt="2025-02-03T23:33:02.637" v="304" actId="1076"/>
          <ac:spMkLst>
            <pc:docMk/>
            <pc:sldMk cId="2026229976" sldId="312"/>
            <ac:spMk id="5" creationId="{CD96B811-A46A-1B39-0A5C-A17434C1E955}"/>
          </ac:spMkLst>
        </pc:spChg>
        <pc:spChg chg="add del mod ord">
          <ac:chgData name="Missy Liu" userId="S::mliu@coloradocollege.edu::19f25f2d-91ea-46af-aa06-599f24903d99" providerId="AD" clId="Web-{6F5DA032-4166-A49D-D515-CB7704AB9290}" dt="2025-02-03T23:32:54.465" v="299" actId="1076"/>
          <ac:spMkLst>
            <pc:docMk/>
            <pc:sldMk cId="2026229976" sldId="312"/>
            <ac:spMk id="11" creationId="{56FB9D1A-C333-6CB1-1C06-6D57B9E49D15}"/>
          </ac:spMkLst>
        </pc:spChg>
        <pc:spChg chg="add del mod ord">
          <ac:chgData name="Missy Liu" userId="S::mliu@coloradocollege.edu::19f25f2d-91ea-46af-aa06-599f24903d99" providerId="AD" clId="Web-{6F5DA032-4166-A49D-D515-CB7704AB9290}" dt="2025-02-03T23:32:54.465" v="300" actId="1076"/>
          <ac:spMkLst>
            <pc:docMk/>
            <pc:sldMk cId="2026229976" sldId="312"/>
            <ac:spMk id="18" creationId="{B6F259EE-9320-09FC-C7E7-A213C982958F}"/>
          </ac:spMkLst>
        </pc:spChg>
        <pc:spChg chg="add mod">
          <ac:chgData name="Missy Liu" userId="S::mliu@coloradocollege.edu::19f25f2d-91ea-46af-aa06-599f24903d99" providerId="AD" clId="Web-{6F5DA032-4166-A49D-D515-CB7704AB9290}" dt="2025-02-03T23:37:26.261" v="383" actId="20577"/>
          <ac:spMkLst>
            <pc:docMk/>
            <pc:sldMk cId="2026229976" sldId="312"/>
            <ac:spMk id="21" creationId="{C64FDB10-D9B6-1E1C-AC3E-AA33EC9AE60A}"/>
          </ac:spMkLst>
        </pc:spChg>
        <pc:picChg chg="add del mod">
          <ac:chgData name="Missy Liu" userId="S::mliu@coloradocollege.edu::19f25f2d-91ea-46af-aa06-599f24903d99" providerId="AD" clId="Web-{6F5DA032-4166-A49D-D515-CB7704AB9290}" dt="2025-02-03T23:32:54.465" v="298" actId="1076"/>
          <ac:picMkLst>
            <pc:docMk/>
            <pc:sldMk cId="2026229976" sldId="312"/>
            <ac:picMk id="2" creationId="{4DF0D811-AAD7-9125-B997-16EF92E1C8EF}"/>
          </ac:picMkLst>
        </pc:picChg>
        <pc:picChg chg="add mod">
          <ac:chgData name="Missy Liu" userId="S::mliu@coloradocollege.edu::19f25f2d-91ea-46af-aa06-599f24903d99" providerId="AD" clId="Web-{6F5DA032-4166-A49D-D515-CB7704AB9290}" dt="2025-02-03T23:32:57.527" v="302" actId="1076"/>
          <ac:picMkLst>
            <pc:docMk/>
            <pc:sldMk cId="2026229976" sldId="312"/>
            <ac:picMk id="22" creationId="{3A33F57D-255C-AA82-5B05-6E15AD0BA41D}"/>
          </ac:picMkLst>
        </pc:picChg>
      </pc:sldChg>
      <pc:sldChg chg="addSp delSp modSp add replId">
        <pc:chgData name="Missy Liu" userId="S::mliu@coloradocollege.edu::19f25f2d-91ea-46af-aa06-599f24903d99" providerId="AD" clId="Web-{6F5DA032-4166-A49D-D515-CB7704AB9290}" dt="2025-02-03T23:37:30.261" v="384" actId="20577"/>
        <pc:sldMkLst>
          <pc:docMk/>
          <pc:sldMk cId="3174621338" sldId="313"/>
        </pc:sldMkLst>
        <pc:spChg chg="add mod">
          <ac:chgData name="Missy Liu" userId="S::mliu@coloradocollege.edu::19f25f2d-91ea-46af-aa06-599f24903d99" providerId="AD" clId="Web-{6F5DA032-4166-A49D-D515-CB7704AB9290}" dt="2025-02-03T23:37:30.261" v="384" actId="20577"/>
          <ac:spMkLst>
            <pc:docMk/>
            <pc:sldMk cId="3174621338" sldId="313"/>
            <ac:spMk id="10" creationId="{831724CE-8933-0D3A-877C-46255588A6E2}"/>
          </ac:spMkLst>
        </pc:spChg>
        <pc:spChg chg="add mod">
          <ac:chgData name="Missy Liu" userId="S::mliu@coloradocollege.edu::19f25f2d-91ea-46af-aa06-599f24903d99" providerId="AD" clId="Web-{6F5DA032-4166-A49D-D515-CB7704AB9290}" dt="2025-02-03T23:35:13.464" v="343" actId="1076"/>
          <ac:spMkLst>
            <pc:docMk/>
            <pc:sldMk cId="3174621338" sldId="313"/>
            <ac:spMk id="17" creationId="{1BA873AD-D6B0-2254-1F74-18F4E2AF321E}"/>
          </ac:spMkLst>
        </pc:spChg>
        <pc:spChg chg="add mod">
          <ac:chgData name="Missy Liu" userId="S::mliu@coloradocollege.edu::19f25f2d-91ea-46af-aa06-599f24903d99" providerId="AD" clId="Web-{6F5DA032-4166-A49D-D515-CB7704AB9290}" dt="2025-02-03T23:35:13.480" v="344" actId="1076"/>
          <ac:spMkLst>
            <pc:docMk/>
            <pc:sldMk cId="3174621338" sldId="313"/>
            <ac:spMk id="20" creationId="{1BFC030E-33D9-996B-9C8B-EFF4109F613F}"/>
          </ac:spMkLst>
        </pc:spChg>
        <pc:spChg chg="add mod">
          <ac:chgData name="Missy Liu" userId="S::mliu@coloradocollege.edu::19f25f2d-91ea-46af-aa06-599f24903d99" providerId="AD" clId="Web-{6F5DA032-4166-A49D-D515-CB7704AB9290}" dt="2025-02-03T23:35:38.074" v="356" actId="1076"/>
          <ac:spMkLst>
            <pc:docMk/>
            <pc:sldMk cId="3174621338" sldId="313"/>
            <ac:spMk id="22" creationId="{CDC6446C-F2E3-13B7-FF7A-B0DF1DE4726A}"/>
          </ac:spMkLst>
        </pc:spChg>
        <pc:spChg chg="add mod">
          <ac:chgData name="Missy Liu" userId="S::mliu@coloradocollege.edu::19f25f2d-91ea-46af-aa06-599f24903d99" providerId="AD" clId="Web-{6F5DA032-4166-A49D-D515-CB7704AB9290}" dt="2025-02-03T23:35:55.386" v="370" actId="20577"/>
          <ac:spMkLst>
            <pc:docMk/>
            <pc:sldMk cId="3174621338" sldId="313"/>
            <ac:spMk id="23" creationId="{47E960D0-56C8-8F28-89A0-CBF5571BF192}"/>
          </ac:spMkLst>
        </pc:spChg>
        <pc:picChg chg="add mod">
          <ac:chgData name="Missy Liu" userId="S::mliu@coloradocollege.edu::19f25f2d-91ea-46af-aa06-599f24903d99" providerId="AD" clId="Web-{6F5DA032-4166-A49D-D515-CB7704AB9290}" dt="2025-02-03T23:35:38.074" v="355" actId="1076"/>
          <ac:picMkLst>
            <pc:docMk/>
            <pc:sldMk cId="3174621338" sldId="313"/>
            <ac:picMk id="4" creationId="{B3B7D723-451E-8888-F295-0C0BA25ED71E}"/>
          </ac:picMkLst>
        </pc:picChg>
        <pc:picChg chg="add mod">
          <ac:chgData name="Missy Liu" userId="S::mliu@coloradocollege.edu::19f25f2d-91ea-46af-aa06-599f24903d99" providerId="AD" clId="Web-{6F5DA032-4166-A49D-D515-CB7704AB9290}" dt="2025-02-03T23:35:13.464" v="342" actId="1076"/>
          <ac:picMkLst>
            <pc:docMk/>
            <pc:sldMk cId="3174621338" sldId="313"/>
            <ac:picMk id="13" creationId="{8C1D2BC4-32B5-2822-4E81-5E122155802B}"/>
          </ac:picMkLst>
        </pc:picChg>
      </pc:sldChg>
      <pc:sldChg chg="addSp delSp modSp add replId">
        <pc:chgData name="Missy Liu" userId="S::mliu@coloradocollege.edu::19f25f2d-91ea-46af-aa06-599f24903d99" providerId="AD" clId="Web-{6F5DA032-4166-A49D-D515-CB7704AB9290}" dt="2025-02-03T23:39:25.495" v="407" actId="20577"/>
        <pc:sldMkLst>
          <pc:docMk/>
          <pc:sldMk cId="887554299" sldId="314"/>
        </pc:sldMkLst>
        <pc:spChg chg="add mod">
          <ac:chgData name="Missy Liu" userId="S::mliu@coloradocollege.edu::19f25f2d-91ea-46af-aa06-599f24903d99" providerId="AD" clId="Web-{6F5DA032-4166-A49D-D515-CB7704AB9290}" dt="2025-02-03T23:39:17.307" v="406" actId="14100"/>
          <ac:spMkLst>
            <pc:docMk/>
            <pc:sldMk cId="887554299" sldId="314"/>
            <ac:spMk id="5" creationId="{C42062DC-BFBE-C38E-B398-D5E93F45A065}"/>
          </ac:spMkLst>
        </pc:spChg>
        <pc:spChg chg="mod">
          <ac:chgData name="Missy Liu" userId="S::mliu@coloradocollege.edu::19f25f2d-91ea-46af-aa06-599f24903d99" providerId="AD" clId="Web-{6F5DA032-4166-A49D-D515-CB7704AB9290}" dt="2025-02-03T23:39:25.495" v="407" actId="20577"/>
          <ac:spMkLst>
            <pc:docMk/>
            <pc:sldMk cId="887554299" sldId="314"/>
            <ac:spMk id="10" creationId="{48F13270-A0B0-11CB-4AFD-B22FB7B4496C}"/>
          </ac:spMkLst>
        </pc:spChg>
        <pc:spChg chg="mod">
          <ac:chgData name="Missy Liu" userId="S::mliu@coloradocollege.edu::19f25f2d-91ea-46af-aa06-599f24903d99" providerId="AD" clId="Web-{6F5DA032-4166-A49D-D515-CB7704AB9290}" dt="2025-02-03T23:37:15.464" v="381" actId="1076"/>
          <ac:spMkLst>
            <pc:docMk/>
            <pc:sldMk cId="887554299" sldId="314"/>
            <ac:spMk id="20" creationId="{61A848C0-A637-0B82-7234-6B2126A21FAF}"/>
          </ac:spMkLst>
        </pc:spChg>
        <pc:picChg chg="add mod ord">
          <ac:chgData name="Missy Liu" userId="S::mliu@coloradocollege.edu::19f25f2d-91ea-46af-aa06-599f24903d99" providerId="AD" clId="Web-{6F5DA032-4166-A49D-D515-CB7704AB9290}" dt="2025-02-03T23:37:11.089" v="380" actId="1076"/>
          <ac:picMkLst>
            <pc:docMk/>
            <pc:sldMk cId="887554299" sldId="314"/>
            <ac:picMk id="2" creationId="{A599240F-1DFE-B651-8963-7ADAD65E1FD2}"/>
          </ac:picMkLst>
        </pc:picChg>
        <pc:picChg chg="add mod">
          <ac:chgData name="Missy Liu" userId="S::mliu@coloradocollege.edu::19f25f2d-91ea-46af-aa06-599f24903d99" providerId="AD" clId="Web-{6F5DA032-4166-A49D-D515-CB7704AB9290}" dt="2025-02-03T23:38:58.245" v="402" actId="1076"/>
          <ac:picMkLst>
            <pc:docMk/>
            <pc:sldMk cId="887554299" sldId="314"/>
            <ac:picMk id="3" creationId="{65181092-B6FD-F526-384B-9F3750618C52}"/>
          </ac:picMkLst>
        </pc:picChg>
      </pc:sldChg>
    </pc:docChg>
  </pc:docChgLst>
  <pc:docChgLst>
    <pc:chgData name="T'yah Macon" userId="S::tmacon2024@coloradocollege.edu::0dca8f75-17b2-45af-8561-0389bb70feb1" providerId="AD" clId="Web-{926E5EE7-4E72-A109-2E26-A0363DB48841}"/>
    <pc:docChg chg="modSld">
      <pc:chgData name="T'yah Macon" userId="S::tmacon2024@coloradocollege.edu::0dca8f75-17b2-45af-8561-0389bb70feb1" providerId="AD" clId="Web-{926E5EE7-4E72-A109-2E26-A0363DB48841}" dt="2024-10-15T14:47:42.049" v="184" actId="20577"/>
      <pc:docMkLst>
        <pc:docMk/>
      </pc:docMkLst>
      <pc:sldChg chg="modSp">
        <pc:chgData name="T'yah Macon" userId="S::tmacon2024@coloradocollege.edu::0dca8f75-17b2-45af-8561-0389bb70feb1" providerId="AD" clId="Web-{926E5EE7-4E72-A109-2E26-A0363DB48841}" dt="2024-10-15T14:39:18.230" v="8" actId="20577"/>
        <pc:sldMkLst>
          <pc:docMk/>
          <pc:sldMk cId="3534360935" sldId="287"/>
        </pc:sldMkLst>
      </pc:sldChg>
      <pc:sldChg chg="modSp">
        <pc:chgData name="T'yah Macon" userId="S::tmacon2024@coloradocollege.edu::0dca8f75-17b2-45af-8561-0389bb70feb1" providerId="AD" clId="Web-{926E5EE7-4E72-A109-2E26-A0363DB48841}" dt="2024-10-15T14:39:33.013" v="23" actId="20577"/>
        <pc:sldMkLst>
          <pc:docMk/>
          <pc:sldMk cId="1916013827" sldId="288"/>
        </pc:sldMkLst>
      </pc:sldChg>
      <pc:sldChg chg="modSp">
        <pc:chgData name="T'yah Macon" userId="S::tmacon2024@coloradocollege.edu::0dca8f75-17b2-45af-8561-0389bb70feb1" providerId="AD" clId="Web-{926E5EE7-4E72-A109-2E26-A0363DB48841}" dt="2024-10-15T14:39:37.591" v="24" actId="20577"/>
        <pc:sldMkLst>
          <pc:docMk/>
          <pc:sldMk cId="4065163545" sldId="289"/>
        </pc:sldMkLst>
      </pc:sldChg>
      <pc:sldChg chg="addSp delSp modSp">
        <pc:chgData name="T'yah Macon" userId="S::tmacon2024@coloradocollege.edu::0dca8f75-17b2-45af-8561-0389bb70feb1" providerId="AD" clId="Web-{926E5EE7-4E72-A109-2E26-A0363DB48841}" dt="2024-10-15T14:47:21.798" v="172" actId="20577"/>
        <pc:sldMkLst>
          <pc:docMk/>
          <pc:sldMk cId="3702469088" sldId="290"/>
        </pc:sldMkLst>
      </pc:sldChg>
      <pc:sldChg chg="modSp">
        <pc:chgData name="T'yah Macon" userId="S::tmacon2024@coloradocollege.edu::0dca8f75-17b2-45af-8561-0389bb70feb1" providerId="AD" clId="Web-{926E5EE7-4E72-A109-2E26-A0363DB48841}" dt="2024-10-15T14:47:42.049" v="184" actId="20577"/>
        <pc:sldMkLst>
          <pc:docMk/>
          <pc:sldMk cId="2315097932" sldId="291"/>
        </pc:sldMkLst>
      </pc:sldChg>
      <pc:sldChg chg="modSp">
        <pc:chgData name="T'yah Macon" userId="S::tmacon2024@coloradocollege.edu::0dca8f75-17b2-45af-8561-0389bb70feb1" providerId="AD" clId="Web-{926E5EE7-4E72-A109-2E26-A0363DB48841}" dt="2024-10-15T14:40:10.797" v="36" actId="1076"/>
        <pc:sldMkLst>
          <pc:docMk/>
          <pc:sldMk cId="2137534348" sldId="292"/>
        </pc:sldMkLst>
      </pc:sldChg>
    </pc:docChg>
  </pc:docChgLst>
  <pc:docChgLst>
    <pc:chgData name="Missy Liu" userId="S::mliu@coloradocollege.edu::19f25f2d-91ea-46af-aa06-599f24903d99" providerId="AD" clId="Web-{4E7BA95D-D32E-44C5-A865-2D0D2E6505E1}"/>
    <pc:docChg chg="addSld delSld modSld sldOrd">
      <pc:chgData name="Missy Liu" userId="S::mliu@coloradocollege.edu::19f25f2d-91ea-46af-aa06-599f24903d99" providerId="AD" clId="Web-{4E7BA95D-D32E-44C5-A865-2D0D2E6505E1}" dt="2025-02-10T21:13:55.323" v="1087" actId="20577"/>
      <pc:docMkLst>
        <pc:docMk/>
      </pc:docMkLst>
      <pc:sldChg chg="del">
        <pc:chgData name="Missy Liu" userId="S::mliu@coloradocollege.edu::19f25f2d-91ea-46af-aa06-599f24903d99" providerId="AD" clId="Web-{4E7BA95D-D32E-44C5-A865-2D0D2E6505E1}" dt="2025-02-10T19:53:06.384" v="170"/>
        <pc:sldMkLst>
          <pc:docMk/>
          <pc:sldMk cId="472994144" sldId="280"/>
        </pc:sldMkLst>
      </pc:sldChg>
      <pc:sldChg chg="del">
        <pc:chgData name="Missy Liu" userId="S::mliu@coloradocollege.edu::19f25f2d-91ea-46af-aa06-599f24903d99" providerId="AD" clId="Web-{4E7BA95D-D32E-44C5-A865-2D0D2E6505E1}" dt="2025-02-10T19:51:46.429" v="169"/>
        <pc:sldMkLst>
          <pc:docMk/>
          <pc:sldMk cId="1150335227" sldId="284"/>
        </pc:sldMkLst>
      </pc:sldChg>
      <pc:sldChg chg="addSp delSp modSp del">
        <pc:chgData name="Missy Liu" userId="S::mliu@coloradocollege.edu::19f25f2d-91ea-46af-aa06-599f24903d99" providerId="AD" clId="Web-{4E7BA95D-D32E-44C5-A865-2D0D2E6505E1}" dt="2025-02-10T19:58:09.626" v="177"/>
        <pc:sldMkLst>
          <pc:docMk/>
          <pc:sldMk cId="1443734181" sldId="285"/>
        </pc:sldMkLst>
        <pc:spChg chg="del">
          <ac:chgData name="Missy Liu" userId="S::mliu@coloradocollege.edu::19f25f2d-91ea-46af-aa06-599f24903d99" providerId="AD" clId="Web-{4E7BA95D-D32E-44C5-A865-2D0D2E6505E1}" dt="2025-02-10T19:58:04.970" v="176"/>
          <ac:spMkLst>
            <pc:docMk/>
            <pc:sldMk cId="1443734181" sldId="285"/>
            <ac:spMk id="8" creationId="{C4F7F5D7-B2D2-C8F5-C2FB-A1D18D98329D}"/>
          </ac:spMkLst>
        </pc:spChg>
        <pc:spChg chg="add mod">
          <ac:chgData name="Missy Liu" userId="S::mliu@coloradocollege.edu::19f25f2d-91ea-46af-aa06-599f24903d99" providerId="AD" clId="Web-{4E7BA95D-D32E-44C5-A865-2D0D2E6505E1}" dt="2025-02-10T19:58:04.970" v="176"/>
          <ac:spMkLst>
            <pc:docMk/>
            <pc:sldMk cId="1443734181" sldId="285"/>
            <ac:spMk id="9" creationId="{6D6EB708-D8E1-B033-7078-7B068400C5CE}"/>
          </ac:spMkLst>
        </pc:spChg>
        <pc:picChg chg="del">
          <ac:chgData name="Missy Liu" userId="S::mliu@coloradocollege.edu::19f25f2d-91ea-46af-aa06-599f24903d99" providerId="AD" clId="Web-{4E7BA95D-D32E-44C5-A865-2D0D2E6505E1}" dt="2025-02-10T19:57:46.094" v="175"/>
          <ac:picMkLst>
            <pc:docMk/>
            <pc:sldMk cId="1443734181" sldId="285"/>
            <ac:picMk id="4" creationId="{F4DB9E7D-018B-DAC4-6E23-D73914BAAA97}"/>
          </ac:picMkLst>
        </pc:picChg>
        <pc:picChg chg="del">
          <ac:chgData name="Missy Liu" userId="S::mliu@coloradocollege.edu::19f25f2d-91ea-46af-aa06-599f24903d99" providerId="AD" clId="Web-{4E7BA95D-D32E-44C5-A865-2D0D2E6505E1}" dt="2025-02-10T19:57:41.735" v="173"/>
          <ac:picMkLst>
            <pc:docMk/>
            <pc:sldMk cId="1443734181" sldId="285"/>
            <ac:picMk id="5" creationId="{6F386915-E21C-FB31-7F44-6837031FF534}"/>
          </ac:picMkLst>
        </pc:picChg>
        <pc:picChg chg="del">
          <ac:chgData name="Missy Liu" userId="S::mliu@coloradocollege.edu::19f25f2d-91ea-46af-aa06-599f24903d99" providerId="AD" clId="Web-{4E7BA95D-D32E-44C5-A865-2D0D2E6505E1}" dt="2025-02-10T19:57:43.016" v="174"/>
          <ac:picMkLst>
            <pc:docMk/>
            <pc:sldMk cId="1443734181" sldId="285"/>
            <ac:picMk id="6" creationId="{0EB48EF3-3715-F288-C94A-C763B0C32F43}"/>
          </ac:picMkLst>
        </pc:picChg>
      </pc:sldChg>
      <pc:sldChg chg="delSp modSp add del">
        <pc:chgData name="Missy Liu" userId="S::mliu@coloradocollege.edu::19f25f2d-91ea-46af-aa06-599f24903d99" providerId="AD" clId="Web-{4E7BA95D-D32E-44C5-A865-2D0D2E6505E1}" dt="2025-02-10T20:00:25.223" v="201"/>
        <pc:sldMkLst>
          <pc:docMk/>
          <pc:sldMk cId="3173669166" sldId="286"/>
        </pc:sldMkLst>
        <pc:spChg chg="del mod">
          <ac:chgData name="Missy Liu" userId="S::mliu@coloradocollege.edu::19f25f2d-91ea-46af-aa06-599f24903d99" providerId="AD" clId="Web-{4E7BA95D-D32E-44C5-A865-2D0D2E6505E1}" dt="2025-02-10T19:58:50.518" v="179"/>
          <ac:spMkLst>
            <pc:docMk/>
            <pc:sldMk cId="3173669166" sldId="286"/>
            <ac:spMk id="2" creationId="{9CCB1C27-D28E-C4D7-CE04-983F22D4C973}"/>
          </ac:spMkLst>
        </pc:spChg>
        <pc:spChg chg="mod">
          <ac:chgData name="Missy Liu" userId="S::mliu@coloradocollege.edu::19f25f2d-91ea-46af-aa06-599f24903d99" providerId="AD" clId="Web-{4E7BA95D-D32E-44C5-A865-2D0D2E6505E1}" dt="2025-02-10T20:00:13.223" v="198" actId="20577"/>
          <ac:spMkLst>
            <pc:docMk/>
            <pc:sldMk cId="3173669166" sldId="286"/>
            <ac:spMk id="6" creationId="{5BAD7F62-952E-AC04-F874-FB2A6E48E9E9}"/>
          </ac:spMkLst>
        </pc:spChg>
        <pc:picChg chg="del mod">
          <ac:chgData name="Missy Liu" userId="S::mliu@coloradocollege.edu::19f25f2d-91ea-46af-aa06-599f24903d99" providerId="AD" clId="Web-{4E7BA95D-D32E-44C5-A865-2D0D2E6505E1}" dt="2025-02-10T19:59:51.660" v="191"/>
          <ac:picMkLst>
            <pc:docMk/>
            <pc:sldMk cId="3173669166" sldId="286"/>
            <ac:picMk id="4" creationId="{9C3941AD-2756-57F2-B7E5-70F4F52527C3}"/>
          </ac:picMkLst>
        </pc:picChg>
      </pc:sldChg>
      <pc:sldChg chg="modSp">
        <pc:chgData name="Missy Liu" userId="S::mliu@coloradocollege.edu::19f25f2d-91ea-46af-aa06-599f24903d99" providerId="AD" clId="Web-{4E7BA95D-D32E-44C5-A865-2D0D2E6505E1}" dt="2025-02-10T20:41:01.850" v="780" actId="20577"/>
        <pc:sldMkLst>
          <pc:docMk/>
          <pc:sldMk cId="3534360935" sldId="287"/>
        </pc:sldMkLst>
        <pc:spChg chg="mod">
          <ac:chgData name="Missy Liu" userId="S::mliu@coloradocollege.edu::19f25f2d-91ea-46af-aa06-599f24903d99" providerId="AD" clId="Web-{4E7BA95D-D32E-44C5-A865-2D0D2E6505E1}" dt="2025-02-10T20:41:01.850" v="780" actId="20577"/>
          <ac:spMkLst>
            <pc:docMk/>
            <pc:sldMk cId="3534360935" sldId="287"/>
            <ac:spMk id="3" creationId="{00000000-0000-0000-0000-000000000000}"/>
          </ac:spMkLst>
        </pc:spChg>
      </pc:sldChg>
      <pc:sldChg chg="addSp delSp modSp">
        <pc:chgData name="Missy Liu" userId="S::mliu@coloradocollege.edu::19f25f2d-91ea-46af-aa06-599f24903d99" providerId="AD" clId="Web-{4E7BA95D-D32E-44C5-A865-2D0D2E6505E1}" dt="2025-02-10T20:59:20.081" v="872" actId="20577"/>
        <pc:sldMkLst>
          <pc:docMk/>
          <pc:sldMk cId="1916013827" sldId="288"/>
        </pc:sldMkLst>
        <pc:spChg chg="mod">
          <ac:chgData name="Missy Liu" userId="S::mliu@coloradocollege.edu::19f25f2d-91ea-46af-aa06-599f24903d99" providerId="AD" clId="Web-{4E7BA95D-D32E-44C5-A865-2D0D2E6505E1}" dt="2025-02-10T20:41:12.553" v="781" actId="20577"/>
          <ac:spMkLst>
            <pc:docMk/>
            <pc:sldMk cId="1916013827" sldId="288"/>
            <ac:spMk id="2" creationId="{451B10B5-3973-732C-1862-A29E2C213FEC}"/>
          </ac:spMkLst>
        </pc:spChg>
        <pc:spChg chg="mod">
          <ac:chgData name="Missy Liu" userId="S::mliu@coloradocollege.edu::19f25f2d-91ea-46af-aa06-599f24903d99" providerId="AD" clId="Web-{4E7BA95D-D32E-44C5-A865-2D0D2E6505E1}" dt="2025-02-10T20:59:20.081" v="872" actId="20577"/>
          <ac:spMkLst>
            <pc:docMk/>
            <pc:sldMk cId="1916013827" sldId="288"/>
            <ac:spMk id="3" creationId="{B27FEF4F-CC9B-0A24-C674-6830A8DC183D}"/>
          </ac:spMkLst>
        </pc:spChg>
        <pc:picChg chg="del mod">
          <ac:chgData name="Missy Liu" userId="S::mliu@coloradocollege.edu::19f25f2d-91ea-46af-aa06-599f24903d99" providerId="AD" clId="Web-{4E7BA95D-D32E-44C5-A865-2D0D2E6505E1}" dt="2025-02-10T20:42:32.586" v="785"/>
          <ac:picMkLst>
            <pc:docMk/>
            <pc:sldMk cId="1916013827" sldId="288"/>
            <ac:picMk id="4" creationId="{DE9226A1-564F-C57B-A38D-9354DF311F29}"/>
          </ac:picMkLst>
        </pc:picChg>
        <pc:picChg chg="del">
          <ac:chgData name="Missy Liu" userId="S::mliu@coloradocollege.edu::19f25f2d-91ea-46af-aa06-599f24903d99" providerId="AD" clId="Web-{4E7BA95D-D32E-44C5-A865-2D0D2E6505E1}" dt="2025-02-10T20:42:23.492" v="782"/>
          <ac:picMkLst>
            <pc:docMk/>
            <pc:sldMk cId="1916013827" sldId="288"/>
            <ac:picMk id="5" creationId="{443A4417-556D-031A-36AB-8366337B6487}"/>
          </ac:picMkLst>
        </pc:picChg>
        <pc:picChg chg="add mod">
          <ac:chgData name="Missy Liu" userId="S::mliu@coloradocollege.edu::19f25f2d-91ea-46af-aa06-599f24903d99" providerId="AD" clId="Web-{4E7BA95D-D32E-44C5-A865-2D0D2E6505E1}" dt="2025-02-10T20:47:15.250" v="787" actId="1076"/>
          <ac:picMkLst>
            <pc:docMk/>
            <pc:sldMk cId="1916013827" sldId="288"/>
            <ac:picMk id="6" creationId="{DB350537-8AB7-FC09-763F-8494FCEB87E3}"/>
          </ac:picMkLst>
        </pc:picChg>
      </pc:sldChg>
      <pc:sldChg chg="modSp del">
        <pc:chgData name="Missy Liu" userId="S::mliu@coloradocollege.edu::19f25f2d-91ea-46af-aa06-599f24903d99" providerId="AD" clId="Web-{4E7BA95D-D32E-44C5-A865-2D0D2E6505E1}" dt="2025-02-10T21:09:27.410" v="1039"/>
        <pc:sldMkLst>
          <pc:docMk/>
          <pc:sldMk cId="4065163545" sldId="289"/>
        </pc:sldMkLst>
        <pc:spChg chg="mod">
          <ac:chgData name="Missy Liu" userId="S::mliu@coloradocollege.edu::19f25f2d-91ea-46af-aa06-599f24903d99" providerId="AD" clId="Web-{4E7BA95D-D32E-44C5-A865-2D0D2E6505E1}" dt="2025-02-10T21:02:12.945" v="878" actId="20577"/>
          <ac:spMkLst>
            <pc:docMk/>
            <pc:sldMk cId="4065163545" sldId="289"/>
            <ac:spMk id="2" creationId="{451B10B5-3973-732C-1862-A29E2C213FEC}"/>
          </ac:spMkLst>
        </pc:spChg>
      </pc:sldChg>
      <pc:sldChg chg="addSp delSp modSp">
        <pc:chgData name="Missy Liu" userId="S::mliu@coloradocollege.edu::19f25f2d-91ea-46af-aa06-599f24903d99" providerId="AD" clId="Web-{4E7BA95D-D32E-44C5-A865-2D0D2E6505E1}" dt="2025-02-10T21:08:58.425" v="1038" actId="1076"/>
        <pc:sldMkLst>
          <pc:docMk/>
          <pc:sldMk cId="2781769277" sldId="293"/>
        </pc:sldMkLst>
        <pc:spChg chg="del">
          <ac:chgData name="Missy Liu" userId="S::mliu@coloradocollege.edu::19f25f2d-91ea-46af-aa06-599f24903d99" providerId="AD" clId="Web-{4E7BA95D-D32E-44C5-A865-2D0D2E6505E1}" dt="2025-02-10T21:02:58.962" v="886"/>
          <ac:spMkLst>
            <pc:docMk/>
            <pc:sldMk cId="2781769277" sldId="293"/>
            <ac:spMk id="2" creationId="{451B10B5-3973-732C-1862-A29E2C213FEC}"/>
          </ac:spMkLst>
        </pc:spChg>
        <pc:spChg chg="del">
          <ac:chgData name="Missy Liu" userId="S::mliu@coloradocollege.edu::19f25f2d-91ea-46af-aa06-599f24903d99" providerId="AD" clId="Web-{4E7BA95D-D32E-44C5-A865-2D0D2E6505E1}" dt="2025-02-10T21:02:55.634" v="884"/>
          <ac:spMkLst>
            <pc:docMk/>
            <pc:sldMk cId="2781769277" sldId="293"/>
            <ac:spMk id="3" creationId="{B27FEF4F-CC9B-0A24-C674-6830A8DC183D}"/>
          </ac:spMkLst>
        </pc:spChg>
        <pc:spChg chg="add del mod">
          <ac:chgData name="Missy Liu" userId="S::mliu@coloradocollege.edu::19f25f2d-91ea-46af-aa06-599f24903d99" providerId="AD" clId="Web-{4E7BA95D-D32E-44C5-A865-2D0D2E6505E1}" dt="2025-02-10T21:02:57.650" v="885"/>
          <ac:spMkLst>
            <pc:docMk/>
            <pc:sldMk cId="2781769277" sldId="293"/>
            <ac:spMk id="8" creationId="{86D2F8EF-82B2-CDA9-7076-A12D4E9F2799}"/>
          </ac:spMkLst>
        </pc:spChg>
        <pc:spChg chg="add del mod">
          <ac:chgData name="Missy Liu" userId="S::mliu@coloradocollege.edu::19f25f2d-91ea-46af-aa06-599f24903d99" providerId="AD" clId="Web-{4E7BA95D-D32E-44C5-A865-2D0D2E6505E1}" dt="2025-02-10T21:03:25.432" v="887"/>
          <ac:spMkLst>
            <pc:docMk/>
            <pc:sldMk cId="2781769277" sldId="293"/>
            <ac:spMk id="14" creationId="{B6E6D1CF-26D7-99A6-393F-02DF2412866F}"/>
          </ac:spMkLst>
        </pc:spChg>
        <pc:spChg chg="add mod">
          <ac:chgData name="Missy Liu" userId="S::mliu@coloradocollege.edu::19f25f2d-91ea-46af-aa06-599f24903d99" providerId="AD" clId="Web-{4E7BA95D-D32E-44C5-A865-2D0D2E6505E1}" dt="2025-02-10T21:03:48.088" v="896" actId="20577"/>
          <ac:spMkLst>
            <pc:docMk/>
            <pc:sldMk cId="2781769277" sldId="293"/>
            <ac:spMk id="16" creationId="{886B37E1-6DA8-3F0B-E23E-FFC710011A0B}"/>
          </ac:spMkLst>
        </pc:spChg>
        <pc:spChg chg="add mod">
          <ac:chgData name="Missy Liu" userId="S::mliu@coloradocollege.edu::19f25f2d-91ea-46af-aa06-599f24903d99" providerId="AD" clId="Web-{4E7BA95D-D32E-44C5-A865-2D0D2E6505E1}" dt="2025-02-10T21:06:17.999" v="1031" actId="1076"/>
          <ac:spMkLst>
            <pc:docMk/>
            <pc:sldMk cId="2781769277" sldId="293"/>
            <ac:spMk id="17" creationId="{39EDB38F-E5C6-A0EA-328B-EFF058F8D0BE}"/>
          </ac:spMkLst>
        </pc:spChg>
        <pc:picChg chg="del">
          <ac:chgData name="Missy Liu" userId="S::mliu@coloradocollege.edu::19f25f2d-91ea-46af-aa06-599f24903d99" providerId="AD" clId="Web-{4E7BA95D-D32E-44C5-A865-2D0D2E6505E1}" dt="2025-02-10T21:02:27.383" v="880"/>
          <ac:picMkLst>
            <pc:docMk/>
            <pc:sldMk cId="2781769277" sldId="293"/>
            <ac:picMk id="5" creationId="{59E38F0A-367D-3A5E-A785-16014D8DCB00}"/>
          </ac:picMkLst>
        </pc:picChg>
        <pc:picChg chg="add del mod">
          <ac:chgData name="Missy Liu" userId="S::mliu@coloradocollege.edu::19f25f2d-91ea-46af-aa06-599f24903d99" providerId="AD" clId="Web-{4E7BA95D-D32E-44C5-A865-2D0D2E6505E1}" dt="2025-02-10T21:08:42.221" v="1032"/>
          <ac:picMkLst>
            <pc:docMk/>
            <pc:sldMk cId="2781769277" sldId="293"/>
            <ac:picMk id="6" creationId="{3E6A5EC0-B77F-D57A-1DA6-38925464C9CB}"/>
          </ac:picMkLst>
        </pc:picChg>
        <pc:picChg chg="add mod">
          <ac:chgData name="Missy Liu" userId="S::mliu@coloradocollege.edu::19f25f2d-91ea-46af-aa06-599f24903d99" providerId="AD" clId="Web-{4E7BA95D-D32E-44C5-A865-2D0D2E6505E1}" dt="2025-02-10T21:08:58.425" v="1038" actId="1076"/>
          <ac:picMkLst>
            <pc:docMk/>
            <pc:sldMk cId="2781769277" sldId="293"/>
            <ac:picMk id="18" creationId="{D3948427-6398-A3CA-1C26-27F805DC3CC3}"/>
          </ac:picMkLst>
        </pc:picChg>
      </pc:sldChg>
      <pc:sldChg chg="delSp modSp">
        <pc:chgData name="Missy Liu" userId="S::mliu@coloradocollege.edu::19f25f2d-91ea-46af-aa06-599f24903d99" providerId="AD" clId="Web-{4E7BA95D-D32E-44C5-A865-2D0D2E6505E1}" dt="2025-02-10T20:39:03.503" v="764" actId="20577"/>
        <pc:sldMkLst>
          <pc:docMk/>
          <pc:sldMk cId="4011060678" sldId="299"/>
        </pc:sldMkLst>
        <pc:spChg chg="del mod">
          <ac:chgData name="Missy Liu" userId="S::mliu@coloradocollege.edu::19f25f2d-91ea-46af-aa06-599f24903d99" providerId="AD" clId="Web-{4E7BA95D-D32E-44C5-A865-2D0D2E6505E1}" dt="2025-02-10T20:33:48.354" v="726"/>
          <ac:spMkLst>
            <pc:docMk/>
            <pc:sldMk cId="4011060678" sldId="299"/>
            <ac:spMk id="2" creationId="{9CCB1C27-D28E-C4D7-CE04-983F22D4C973}"/>
          </ac:spMkLst>
        </pc:spChg>
        <pc:spChg chg="mod">
          <ac:chgData name="Missy Liu" userId="S::mliu@coloradocollege.edu::19f25f2d-91ea-46af-aa06-599f24903d99" providerId="AD" clId="Web-{4E7BA95D-D32E-44C5-A865-2D0D2E6505E1}" dt="2025-02-10T20:39:03.503" v="764" actId="20577"/>
          <ac:spMkLst>
            <pc:docMk/>
            <pc:sldMk cId="4011060678" sldId="299"/>
            <ac:spMk id="6" creationId="{5BAD7F62-952E-AC04-F874-FB2A6E48E9E9}"/>
          </ac:spMkLst>
        </pc:spChg>
        <pc:picChg chg="mod">
          <ac:chgData name="Missy Liu" userId="S::mliu@coloradocollege.edu::19f25f2d-91ea-46af-aa06-599f24903d99" providerId="AD" clId="Web-{4E7BA95D-D32E-44C5-A865-2D0D2E6505E1}" dt="2025-02-10T20:33:50.870" v="727" actId="1076"/>
          <ac:picMkLst>
            <pc:docMk/>
            <pc:sldMk cId="4011060678" sldId="299"/>
            <ac:picMk id="3" creationId="{7296B4E3-D159-5148-5044-DDE7D75C2536}"/>
          </ac:picMkLst>
        </pc:picChg>
      </pc:sldChg>
      <pc:sldChg chg="modSp">
        <pc:chgData name="Missy Liu" userId="S::mliu@coloradocollege.edu::19f25f2d-91ea-46af-aa06-599f24903d99" providerId="AD" clId="Web-{4E7BA95D-D32E-44C5-A865-2D0D2E6505E1}" dt="2025-02-10T20:24:19.933" v="716" actId="20577"/>
        <pc:sldMkLst>
          <pc:docMk/>
          <pc:sldMk cId="3946434240" sldId="316"/>
        </pc:sldMkLst>
        <pc:spChg chg="mod">
          <ac:chgData name="Missy Liu" userId="S::mliu@coloradocollege.edu::19f25f2d-91ea-46af-aa06-599f24903d99" providerId="AD" clId="Web-{4E7BA95D-D32E-44C5-A865-2D0D2E6505E1}" dt="2025-02-10T19:50:44.739" v="155" actId="1076"/>
          <ac:spMkLst>
            <pc:docMk/>
            <pc:sldMk cId="3946434240" sldId="316"/>
            <ac:spMk id="23" creationId="{8A412D78-2AA1-21DB-E56E-6FFF4BB41138}"/>
          </ac:spMkLst>
        </pc:spChg>
        <pc:spChg chg="mod">
          <ac:chgData name="Missy Liu" userId="S::mliu@coloradocollege.edu::19f25f2d-91ea-46af-aa06-599f24903d99" providerId="AD" clId="Web-{4E7BA95D-D32E-44C5-A865-2D0D2E6505E1}" dt="2025-02-10T20:24:19.933" v="716" actId="20577"/>
          <ac:spMkLst>
            <pc:docMk/>
            <pc:sldMk cId="3946434240" sldId="316"/>
            <ac:spMk id="30" creationId="{E488B4CD-30CB-F2B7-3443-73F1EF2142E2}"/>
          </ac:spMkLst>
        </pc:spChg>
      </pc:sldChg>
      <pc:sldChg chg="addSp delSp modSp">
        <pc:chgData name="Missy Liu" userId="S::mliu@coloradocollege.edu::19f25f2d-91ea-46af-aa06-599f24903d99" providerId="AD" clId="Web-{4E7BA95D-D32E-44C5-A865-2D0D2E6505E1}" dt="2025-02-10T19:53:35.760" v="172" actId="20577"/>
        <pc:sldMkLst>
          <pc:docMk/>
          <pc:sldMk cId="4180877687" sldId="317"/>
        </pc:sldMkLst>
        <pc:spChg chg="add mod">
          <ac:chgData name="Missy Liu" userId="S::mliu@coloradocollege.edu::19f25f2d-91ea-46af-aa06-599f24903d99" providerId="AD" clId="Web-{4E7BA95D-D32E-44C5-A865-2D0D2E6505E1}" dt="2025-02-10T19:48:50.643" v="121" actId="20577"/>
          <ac:spMkLst>
            <pc:docMk/>
            <pc:sldMk cId="4180877687" sldId="317"/>
            <ac:spMk id="9" creationId="{F11591C3-E229-6C60-A337-D8A15C08D371}"/>
          </ac:spMkLst>
        </pc:spChg>
        <pc:spChg chg="add mod">
          <ac:chgData name="Missy Liu" userId="S::mliu@coloradocollege.edu::19f25f2d-91ea-46af-aa06-599f24903d99" providerId="AD" clId="Web-{4E7BA95D-D32E-44C5-A865-2D0D2E6505E1}" dt="2025-02-10T19:48:59.299" v="124" actId="1076"/>
          <ac:spMkLst>
            <pc:docMk/>
            <pc:sldMk cId="4180877687" sldId="317"/>
            <ac:spMk id="10" creationId="{4EAA034F-EDCD-78CB-A6CE-4DA8581511A2}"/>
          </ac:spMkLst>
        </pc:spChg>
        <pc:spChg chg="mod">
          <ac:chgData name="Missy Liu" userId="S::mliu@coloradocollege.edu::19f25f2d-91ea-46af-aa06-599f24903d99" providerId="AD" clId="Web-{4E7BA95D-D32E-44C5-A865-2D0D2E6505E1}" dt="2025-02-10T19:53:35.760" v="172" actId="20577"/>
          <ac:spMkLst>
            <pc:docMk/>
            <pc:sldMk cId="4180877687" sldId="317"/>
            <ac:spMk id="27" creationId="{BBF3365E-7426-3546-FA66-ACA1A486DDAA}"/>
          </ac:spMkLst>
        </pc:spChg>
        <pc:spChg chg="del">
          <ac:chgData name="Missy Liu" userId="S::mliu@coloradocollege.edu::19f25f2d-91ea-46af-aa06-599f24903d99" providerId="AD" clId="Web-{4E7BA95D-D32E-44C5-A865-2D0D2E6505E1}" dt="2025-02-10T19:41:18.162" v="0"/>
          <ac:spMkLst>
            <pc:docMk/>
            <pc:sldMk cId="4180877687" sldId="317"/>
            <ac:spMk id="29" creationId="{F418D329-CEC9-4239-2518-1754BC3D9291}"/>
          </ac:spMkLst>
        </pc:spChg>
        <pc:picChg chg="del">
          <ac:chgData name="Missy Liu" userId="S::mliu@coloradocollege.edu::19f25f2d-91ea-46af-aa06-599f24903d99" providerId="AD" clId="Web-{4E7BA95D-D32E-44C5-A865-2D0D2E6505E1}" dt="2025-02-10T19:41:30.647" v="1"/>
          <ac:picMkLst>
            <pc:docMk/>
            <pc:sldMk cId="4180877687" sldId="317"/>
            <ac:picMk id="2" creationId="{AD6E6301-A662-42D9-5899-C56639440475}"/>
          </ac:picMkLst>
        </pc:picChg>
        <pc:picChg chg="del">
          <ac:chgData name="Missy Liu" userId="S::mliu@coloradocollege.edu::19f25f2d-91ea-46af-aa06-599f24903d99" providerId="AD" clId="Web-{4E7BA95D-D32E-44C5-A865-2D0D2E6505E1}" dt="2025-02-10T19:41:31.584" v="2"/>
          <ac:picMkLst>
            <pc:docMk/>
            <pc:sldMk cId="4180877687" sldId="317"/>
            <ac:picMk id="3" creationId="{7964F790-9BBA-2A59-6A6B-FC58EC3D538B}"/>
          </ac:picMkLst>
        </pc:picChg>
        <pc:picChg chg="add del mod">
          <ac:chgData name="Missy Liu" userId="S::mliu@coloradocollege.edu::19f25f2d-91ea-46af-aa06-599f24903d99" providerId="AD" clId="Web-{4E7BA95D-D32E-44C5-A865-2D0D2E6505E1}" dt="2025-02-10T19:43:39.978" v="4"/>
          <ac:picMkLst>
            <pc:docMk/>
            <pc:sldMk cId="4180877687" sldId="317"/>
            <ac:picMk id="4" creationId="{5A0B246C-B86C-6D2D-2094-B84835E2E3F8}"/>
          </ac:picMkLst>
        </pc:picChg>
        <pc:picChg chg="add mod">
          <ac:chgData name="Missy Liu" userId="S::mliu@coloradocollege.edu::19f25f2d-91ea-46af-aa06-599f24903d99" providerId="AD" clId="Web-{4E7BA95D-D32E-44C5-A865-2D0D2E6505E1}" dt="2025-02-10T19:50:01.863" v="152" actId="1076"/>
          <ac:picMkLst>
            <pc:docMk/>
            <pc:sldMk cId="4180877687" sldId="317"/>
            <ac:picMk id="5" creationId="{63E50275-B6D5-A54E-46DA-68C8A2B5D7EF}"/>
          </ac:picMkLst>
        </pc:picChg>
        <pc:picChg chg="add mod">
          <ac:chgData name="Missy Liu" userId="S::mliu@coloradocollege.edu::19f25f2d-91ea-46af-aa06-599f24903d99" providerId="AD" clId="Web-{4E7BA95D-D32E-44C5-A865-2D0D2E6505E1}" dt="2025-02-10T19:47:04.937" v="80" actId="14100"/>
          <ac:picMkLst>
            <pc:docMk/>
            <pc:sldMk cId="4180877687" sldId="317"/>
            <ac:picMk id="8" creationId="{90B8115F-B1C6-B31D-B282-7EC0C61302BA}"/>
          </ac:picMkLst>
        </pc:picChg>
      </pc:sldChg>
      <pc:sldChg chg="modSp">
        <pc:chgData name="Missy Liu" userId="S::mliu@coloradocollege.edu::19f25f2d-91ea-46af-aa06-599f24903d99" providerId="AD" clId="Web-{4E7BA95D-D32E-44C5-A865-2D0D2E6505E1}" dt="2025-02-10T20:24:31.886" v="717" actId="1076"/>
        <pc:sldMkLst>
          <pc:docMk/>
          <pc:sldMk cId="2428352884" sldId="318"/>
        </pc:sldMkLst>
        <pc:spChg chg="mod">
          <ac:chgData name="Missy Liu" userId="S::mliu@coloradocollege.edu::19f25f2d-91ea-46af-aa06-599f24903d99" providerId="AD" clId="Web-{4E7BA95D-D32E-44C5-A865-2D0D2E6505E1}" dt="2025-02-10T19:50:58.599" v="161" actId="20577"/>
          <ac:spMkLst>
            <pc:docMk/>
            <pc:sldMk cId="2428352884" sldId="318"/>
            <ac:spMk id="10" creationId="{705E867C-215B-61E2-114B-B6E86C8EA66A}"/>
          </ac:spMkLst>
        </pc:spChg>
        <pc:spChg chg="mod">
          <ac:chgData name="Missy Liu" userId="S::mliu@coloradocollege.edu::19f25f2d-91ea-46af-aa06-599f24903d99" providerId="AD" clId="Web-{4E7BA95D-D32E-44C5-A865-2D0D2E6505E1}" dt="2025-02-10T20:24:31.886" v="717" actId="1076"/>
          <ac:spMkLst>
            <pc:docMk/>
            <pc:sldMk cId="2428352884" sldId="318"/>
            <ac:spMk id="19" creationId="{63C92132-F860-13FA-B39D-AC38D9BEA97D}"/>
          </ac:spMkLst>
        </pc:spChg>
        <pc:spChg chg="mod">
          <ac:chgData name="Missy Liu" userId="S::mliu@coloradocollege.edu::19f25f2d-91ea-46af-aa06-599f24903d99" providerId="AD" clId="Web-{4E7BA95D-D32E-44C5-A865-2D0D2E6505E1}" dt="2025-02-10T19:51:04.256" v="162" actId="1076"/>
          <ac:spMkLst>
            <pc:docMk/>
            <pc:sldMk cId="2428352884" sldId="318"/>
            <ac:spMk id="25" creationId="{23F82FFF-2C83-AB5E-36DA-6FE05A026D57}"/>
          </ac:spMkLst>
        </pc:spChg>
        <pc:picChg chg="mod">
          <ac:chgData name="Missy Liu" userId="S::mliu@coloradocollege.edu::19f25f2d-91ea-46af-aa06-599f24903d99" providerId="AD" clId="Web-{4E7BA95D-D32E-44C5-A865-2D0D2E6505E1}" dt="2025-02-10T19:51:07.146" v="163" actId="1076"/>
          <ac:picMkLst>
            <pc:docMk/>
            <pc:sldMk cId="2428352884" sldId="318"/>
            <ac:picMk id="17" creationId="{4C7CBA65-C501-DDE8-C969-94341FE4F62F}"/>
          </ac:picMkLst>
        </pc:picChg>
      </pc:sldChg>
      <pc:sldChg chg="modSp">
        <pc:chgData name="Missy Liu" userId="S::mliu@coloradocollege.edu::19f25f2d-91ea-46af-aa06-599f24903d99" providerId="AD" clId="Web-{4E7BA95D-D32E-44C5-A865-2D0D2E6505E1}" dt="2025-02-10T19:51:19.443" v="168" actId="1076"/>
        <pc:sldMkLst>
          <pc:docMk/>
          <pc:sldMk cId="2450741197" sldId="320"/>
        </pc:sldMkLst>
        <pc:spChg chg="mod">
          <ac:chgData name="Missy Liu" userId="S::mliu@coloradocollege.edu::19f25f2d-91ea-46af-aa06-599f24903d99" providerId="AD" clId="Web-{4E7BA95D-D32E-44C5-A865-2D0D2E6505E1}" dt="2025-02-10T19:51:12.865" v="165" actId="20577"/>
          <ac:spMkLst>
            <pc:docMk/>
            <pc:sldMk cId="2450741197" sldId="320"/>
            <ac:spMk id="15" creationId="{87C0DCA4-2E60-6241-B223-4B563AA6ACAE}"/>
          </ac:spMkLst>
        </pc:spChg>
        <pc:spChg chg="mod">
          <ac:chgData name="Missy Liu" userId="S::mliu@coloradocollege.edu::19f25f2d-91ea-46af-aa06-599f24903d99" providerId="AD" clId="Web-{4E7BA95D-D32E-44C5-A865-2D0D2E6505E1}" dt="2025-02-10T19:51:19.443" v="168" actId="1076"/>
          <ac:spMkLst>
            <pc:docMk/>
            <pc:sldMk cId="2450741197" sldId="320"/>
            <ac:spMk id="17" creationId="{67ACDE25-17C6-4581-80B0-F0F62EB21DDB}"/>
          </ac:spMkLst>
        </pc:spChg>
      </pc:sldChg>
      <pc:sldChg chg="addSp delSp modSp add ord replId">
        <pc:chgData name="Missy Liu" userId="S::mliu@coloradocollege.edu::19f25f2d-91ea-46af-aa06-599f24903d99" providerId="AD" clId="Web-{4E7BA95D-D32E-44C5-A865-2D0D2E6505E1}" dt="2025-02-10T20:24:52.230" v="719" actId="20577"/>
        <pc:sldMkLst>
          <pc:docMk/>
          <pc:sldMk cId="2520329855" sldId="321"/>
        </pc:sldMkLst>
        <pc:spChg chg="del mod">
          <ac:chgData name="Missy Liu" userId="S::mliu@coloradocollege.edu::19f25f2d-91ea-46af-aa06-599f24903d99" providerId="AD" clId="Web-{4E7BA95D-D32E-44C5-A865-2D0D2E6505E1}" dt="2025-02-10T19:59:48.238" v="190"/>
          <ac:spMkLst>
            <pc:docMk/>
            <pc:sldMk cId="2520329855" sldId="321"/>
            <ac:spMk id="2" creationId="{E8CCEB6C-AADE-1E42-02FA-0F4CE76620CF}"/>
          </ac:spMkLst>
        </pc:spChg>
        <pc:spChg chg="del mod">
          <ac:chgData name="Missy Liu" userId="S::mliu@coloradocollege.edu::19f25f2d-91ea-46af-aa06-599f24903d99" providerId="AD" clId="Web-{4E7BA95D-D32E-44C5-A865-2D0D2E6505E1}" dt="2025-02-10T19:59:44.644" v="189"/>
          <ac:spMkLst>
            <pc:docMk/>
            <pc:sldMk cId="2520329855" sldId="321"/>
            <ac:spMk id="6" creationId="{A650707E-3248-BB07-E6BA-35A555B608ED}"/>
          </ac:spMkLst>
        </pc:spChg>
        <pc:spChg chg="add mod">
          <ac:chgData name="Missy Liu" userId="S::mliu@coloradocollege.edu::19f25f2d-91ea-46af-aa06-599f24903d99" providerId="AD" clId="Web-{4E7BA95D-D32E-44C5-A865-2D0D2E6505E1}" dt="2025-02-10T20:14:10.745" v="455" actId="14100"/>
          <ac:spMkLst>
            <pc:docMk/>
            <pc:sldMk cId="2520329855" sldId="321"/>
            <ac:spMk id="7" creationId="{081F50DC-B0C2-5F78-7F5C-F5B85FB538EC}"/>
          </ac:spMkLst>
        </pc:spChg>
        <pc:spChg chg="add mod">
          <ac:chgData name="Missy Liu" userId="S::mliu@coloradocollege.edu::19f25f2d-91ea-46af-aa06-599f24903d99" providerId="AD" clId="Web-{4E7BA95D-D32E-44C5-A865-2D0D2E6505E1}" dt="2025-02-10T20:24:52.230" v="719" actId="20577"/>
          <ac:spMkLst>
            <pc:docMk/>
            <pc:sldMk cId="2520329855" sldId="321"/>
            <ac:spMk id="11" creationId="{64D8C78F-04B4-D310-4840-F3C326D33E5A}"/>
          </ac:spMkLst>
        </pc:spChg>
        <pc:picChg chg="del">
          <ac:chgData name="Missy Liu" userId="S::mliu@coloradocollege.edu::19f25f2d-91ea-46af-aa06-599f24903d99" providerId="AD" clId="Web-{4E7BA95D-D32E-44C5-A865-2D0D2E6505E1}" dt="2025-02-10T19:59:40.582" v="187"/>
          <ac:picMkLst>
            <pc:docMk/>
            <pc:sldMk cId="2520329855" sldId="321"/>
            <ac:picMk id="3" creationId="{34FCE688-A609-CD89-F723-54AF4001EB77}"/>
          </ac:picMkLst>
        </pc:picChg>
        <pc:picChg chg="add del mod">
          <ac:chgData name="Missy Liu" userId="S::mliu@coloradocollege.edu::19f25f2d-91ea-46af-aa06-599f24903d99" providerId="AD" clId="Web-{4E7BA95D-D32E-44C5-A865-2D0D2E6505E1}" dt="2025-02-10T20:00:40.583" v="204"/>
          <ac:picMkLst>
            <pc:docMk/>
            <pc:sldMk cId="2520329855" sldId="321"/>
            <ac:picMk id="4" creationId="{D0AF9385-71D5-1443-81B0-215C0FC88A91}"/>
          </ac:picMkLst>
        </pc:picChg>
        <pc:picChg chg="add mod">
          <ac:chgData name="Missy Liu" userId="S::mliu@coloradocollege.edu::19f25f2d-91ea-46af-aa06-599f24903d99" providerId="AD" clId="Web-{4E7BA95D-D32E-44C5-A865-2D0D2E6505E1}" dt="2025-02-10T20:14:02.182" v="452" actId="14100"/>
          <ac:picMkLst>
            <pc:docMk/>
            <pc:sldMk cId="2520329855" sldId="321"/>
            <ac:picMk id="9" creationId="{1ADF561F-7BFC-D30D-6B54-79DDA6FFFF14}"/>
          </ac:picMkLst>
        </pc:picChg>
        <pc:picChg chg="add del mod">
          <ac:chgData name="Missy Liu" userId="S::mliu@coloradocollege.edu::19f25f2d-91ea-46af-aa06-599f24903d99" providerId="AD" clId="Web-{4E7BA95D-D32E-44C5-A865-2D0D2E6505E1}" dt="2025-02-10T20:06:34.217" v="357"/>
          <ac:picMkLst>
            <pc:docMk/>
            <pc:sldMk cId="2520329855" sldId="321"/>
            <ac:picMk id="10" creationId="{61E0DA61-4570-D330-B2F6-3604C307DA88}"/>
          </ac:picMkLst>
        </pc:picChg>
        <pc:picChg chg="add del mod">
          <ac:chgData name="Missy Liu" userId="S::mliu@coloradocollege.edu::19f25f2d-91ea-46af-aa06-599f24903d99" providerId="AD" clId="Web-{4E7BA95D-D32E-44C5-A865-2D0D2E6505E1}" dt="2025-02-10T20:12:55.462" v="443"/>
          <ac:picMkLst>
            <pc:docMk/>
            <pc:sldMk cId="2520329855" sldId="321"/>
            <ac:picMk id="12" creationId="{6E3D1195-0BBC-BDDF-A3FB-54930A19814C}"/>
          </ac:picMkLst>
        </pc:picChg>
        <pc:picChg chg="add del mod">
          <ac:chgData name="Missy Liu" userId="S::mliu@coloradocollege.edu::19f25f2d-91ea-46af-aa06-599f24903d99" providerId="AD" clId="Web-{4E7BA95D-D32E-44C5-A865-2D0D2E6505E1}" dt="2025-02-10T20:09:19.456" v="372"/>
          <ac:picMkLst>
            <pc:docMk/>
            <pc:sldMk cId="2520329855" sldId="321"/>
            <ac:picMk id="13" creationId="{110658FB-1FD4-4726-FCDA-114BD90084EC}"/>
          </ac:picMkLst>
        </pc:picChg>
        <pc:picChg chg="add del mod">
          <ac:chgData name="Missy Liu" userId="S::mliu@coloradocollege.edu::19f25f2d-91ea-46af-aa06-599f24903d99" providerId="AD" clId="Web-{4E7BA95D-D32E-44C5-A865-2D0D2E6505E1}" dt="2025-02-10T20:09:18.956" v="371"/>
          <ac:picMkLst>
            <pc:docMk/>
            <pc:sldMk cId="2520329855" sldId="321"/>
            <ac:picMk id="14" creationId="{25E5939A-187F-7128-FA11-34CABCA536C0}"/>
          </ac:picMkLst>
        </pc:picChg>
        <pc:picChg chg="add mod">
          <ac:chgData name="Missy Liu" userId="S::mliu@coloradocollege.edu::19f25f2d-91ea-46af-aa06-599f24903d99" providerId="AD" clId="Web-{4E7BA95D-D32E-44C5-A865-2D0D2E6505E1}" dt="2025-02-10T20:14:07.542" v="454" actId="1076"/>
          <ac:picMkLst>
            <pc:docMk/>
            <pc:sldMk cId="2520329855" sldId="321"/>
            <ac:picMk id="15" creationId="{7043F62B-64FE-63B6-4B54-C84E0D9355CB}"/>
          </ac:picMkLst>
        </pc:picChg>
      </pc:sldChg>
      <pc:sldChg chg="addSp delSp modSp add mod replId setBg">
        <pc:chgData name="Missy Liu" userId="S::mliu@coloradocollege.edu::19f25f2d-91ea-46af-aa06-599f24903d99" providerId="AD" clId="Web-{4E7BA95D-D32E-44C5-A865-2D0D2E6505E1}" dt="2025-02-10T20:25:08.450" v="724" actId="20577"/>
        <pc:sldMkLst>
          <pc:docMk/>
          <pc:sldMk cId="3246660899" sldId="322"/>
        </pc:sldMkLst>
        <pc:spChg chg="add del">
          <ac:chgData name="Missy Liu" userId="S::mliu@coloradocollege.edu::19f25f2d-91ea-46af-aa06-599f24903d99" providerId="AD" clId="Web-{4E7BA95D-D32E-44C5-A865-2D0D2E6505E1}" dt="2025-02-10T20:17:59.001" v="512"/>
          <ac:spMkLst>
            <pc:docMk/>
            <pc:sldMk cId="3246660899" sldId="322"/>
            <ac:spMk id="4" creationId="{C5192A80-3CC7-C8EB-E84A-86BCD8C66C45}"/>
          </ac:spMkLst>
        </pc:spChg>
        <pc:spChg chg="del mod">
          <ac:chgData name="Missy Liu" userId="S::mliu@coloradocollege.edu::19f25f2d-91ea-46af-aa06-599f24903d99" providerId="AD" clId="Web-{4E7BA95D-D32E-44C5-A865-2D0D2E6505E1}" dt="2025-02-10T20:09:16.050" v="369"/>
          <ac:spMkLst>
            <pc:docMk/>
            <pc:sldMk cId="3246660899" sldId="322"/>
            <ac:spMk id="7" creationId="{1DB90660-5E95-1A88-0DB1-9E9F46985917}"/>
          </ac:spMkLst>
        </pc:spChg>
        <pc:spChg chg="add del mod ord">
          <ac:chgData name="Missy Liu" userId="S::mliu@coloradocollege.edu::19f25f2d-91ea-46af-aa06-599f24903d99" providerId="AD" clId="Web-{4E7BA95D-D32E-44C5-A865-2D0D2E6505E1}" dt="2025-02-10T20:25:08.450" v="724" actId="20577"/>
          <ac:spMkLst>
            <pc:docMk/>
            <pc:sldMk cId="3246660899" sldId="322"/>
            <ac:spMk id="8" creationId="{5583805E-7D99-515C-D1AD-E498CAC08AD4}"/>
          </ac:spMkLst>
        </pc:spChg>
        <pc:spChg chg="del mod">
          <ac:chgData name="Missy Liu" userId="S::mliu@coloradocollege.edu::19f25f2d-91ea-46af-aa06-599f24903d99" providerId="AD" clId="Web-{4E7BA95D-D32E-44C5-A865-2D0D2E6505E1}" dt="2025-02-10T20:18:11.220" v="519"/>
          <ac:spMkLst>
            <pc:docMk/>
            <pc:sldMk cId="3246660899" sldId="322"/>
            <ac:spMk id="11" creationId="{D56E75A6-5AC7-87EB-0E84-6F56D1F47210}"/>
          </ac:spMkLst>
        </pc:spChg>
        <pc:spChg chg="add del ord">
          <ac:chgData name="Missy Liu" userId="S::mliu@coloradocollege.edu::19f25f2d-91ea-46af-aa06-599f24903d99" providerId="AD" clId="Web-{4E7BA95D-D32E-44C5-A865-2D0D2E6505E1}" dt="2025-02-10T20:17:59.001" v="513"/>
          <ac:spMkLst>
            <pc:docMk/>
            <pc:sldMk cId="3246660899" sldId="322"/>
            <ac:spMk id="24" creationId="{702BDFBF-9635-85DE-7FB3-BFF82D88264D}"/>
          </ac:spMkLst>
        </pc:spChg>
        <pc:spChg chg="ord">
          <ac:chgData name="Missy Liu" userId="S::mliu@coloradocollege.edu::19f25f2d-91ea-46af-aa06-599f24903d99" providerId="AD" clId="Web-{4E7BA95D-D32E-44C5-A865-2D0D2E6505E1}" dt="2025-02-10T20:17:19.922" v="505"/>
          <ac:spMkLst>
            <pc:docMk/>
            <pc:sldMk cId="3246660899" sldId="322"/>
            <ac:spMk id="26" creationId="{3A878DE5-06CF-EEE0-624E-EC2131536861}"/>
          </ac:spMkLst>
        </pc:spChg>
        <pc:picChg chg="add del mod ord">
          <ac:chgData name="Missy Liu" userId="S::mliu@coloradocollege.edu::19f25f2d-91ea-46af-aa06-599f24903d99" providerId="AD" clId="Web-{4E7BA95D-D32E-44C5-A865-2D0D2E6505E1}" dt="2025-02-10T20:20:00.332" v="562" actId="1076"/>
          <ac:picMkLst>
            <pc:docMk/>
            <pc:sldMk cId="3246660899" sldId="322"/>
            <ac:picMk id="2" creationId="{06BD4F41-8A06-DD42-9D56-049B95E4349F}"/>
          </ac:picMkLst>
        </pc:picChg>
        <pc:picChg chg="del">
          <ac:chgData name="Missy Liu" userId="S::mliu@coloradocollege.edu::19f25f2d-91ea-46af-aa06-599f24903d99" providerId="AD" clId="Web-{4E7BA95D-D32E-44C5-A865-2D0D2E6505E1}" dt="2025-02-10T20:09:09.721" v="366"/>
          <ac:picMkLst>
            <pc:docMk/>
            <pc:sldMk cId="3246660899" sldId="322"/>
            <ac:picMk id="9" creationId="{CE35F4EE-4014-2661-4D78-CA07C8E70436}"/>
          </ac:picMkLst>
        </pc:picChg>
        <pc:picChg chg="del">
          <ac:chgData name="Missy Liu" userId="S::mliu@coloradocollege.edu::19f25f2d-91ea-46af-aa06-599f24903d99" providerId="AD" clId="Web-{4E7BA95D-D32E-44C5-A865-2D0D2E6505E1}" dt="2025-02-10T20:09:10.565" v="367"/>
          <ac:picMkLst>
            <pc:docMk/>
            <pc:sldMk cId="3246660899" sldId="322"/>
            <ac:picMk id="12" creationId="{FDBA8D42-9488-4C01-F1F2-9794332021D3}"/>
          </ac:picMkLst>
        </pc:picChg>
        <pc:picChg chg="del mod">
          <ac:chgData name="Missy Liu" userId="S::mliu@coloradocollege.edu::19f25f2d-91ea-46af-aa06-599f24903d99" providerId="AD" clId="Web-{4E7BA95D-D32E-44C5-A865-2D0D2E6505E1}" dt="2025-02-10T20:12:18.914" v="436"/>
          <ac:picMkLst>
            <pc:docMk/>
            <pc:sldMk cId="3246660899" sldId="322"/>
            <ac:picMk id="13" creationId="{41B32189-3D1E-BF4C-18DF-9F2AD0E5253A}"/>
          </ac:picMkLst>
        </pc:picChg>
        <pc:picChg chg="add del mod">
          <ac:chgData name="Missy Liu" userId="S::mliu@coloradocollege.edu::19f25f2d-91ea-46af-aa06-599f24903d99" providerId="AD" clId="Web-{4E7BA95D-D32E-44C5-A865-2D0D2E6505E1}" dt="2025-02-10T20:20:30.255" v="568" actId="1076"/>
          <ac:picMkLst>
            <pc:docMk/>
            <pc:sldMk cId="3246660899" sldId="322"/>
            <ac:picMk id="14" creationId="{4E10BEA2-A111-EC3D-4D68-3902CCAC9048}"/>
          </ac:picMkLst>
        </pc:picChg>
        <pc:picChg chg="add del mod ord">
          <ac:chgData name="Missy Liu" userId="S::mliu@coloradocollege.edu::19f25f2d-91ea-46af-aa06-599f24903d99" providerId="AD" clId="Web-{4E7BA95D-D32E-44C5-A865-2D0D2E6505E1}" dt="2025-02-10T20:20:07.911" v="565" actId="1076"/>
          <ac:picMkLst>
            <pc:docMk/>
            <pc:sldMk cId="3246660899" sldId="322"/>
            <ac:picMk id="15" creationId="{295ADE27-D55D-28F6-A7B9-0B73CD7BF992}"/>
          </ac:picMkLst>
        </pc:picChg>
      </pc:sldChg>
      <pc:sldChg chg="add del replId">
        <pc:chgData name="Missy Liu" userId="S::mliu@coloradocollege.edu::19f25f2d-91ea-46af-aa06-599f24903d99" providerId="AD" clId="Web-{4E7BA95D-D32E-44C5-A865-2D0D2E6505E1}" dt="2025-02-10T20:00:07.489" v="196"/>
        <pc:sldMkLst>
          <pc:docMk/>
          <pc:sldMk cId="3733054346" sldId="322"/>
        </pc:sldMkLst>
      </pc:sldChg>
      <pc:sldChg chg="add replId">
        <pc:chgData name="Missy Liu" userId="S::mliu@coloradocollege.edu::19f25f2d-91ea-46af-aa06-599f24903d99" providerId="AD" clId="Web-{4E7BA95D-D32E-44C5-A865-2D0D2E6505E1}" dt="2025-02-10T21:02:19.805" v="879"/>
        <pc:sldMkLst>
          <pc:docMk/>
          <pc:sldMk cId="1699712742" sldId="323"/>
        </pc:sldMkLst>
      </pc:sldChg>
      <pc:sldChg chg="addSp delSp modSp add replId">
        <pc:chgData name="Missy Liu" userId="S::mliu@coloradocollege.edu::19f25f2d-91ea-46af-aa06-599f24903d99" providerId="AD" clId="Web-{4E7BA95D-D32E-44C5-A865-2D0D2E6505E1}" dt="2025-02-10T21:13:55.323" v="1087" actId="20577"/>
        <pc:sldMkLst>
          <pc:docMk/>
          <pc:sldMk cId="2704539972" sldId="324"/>
        </pc:sldMkLst>
        <pc:spChg chg="mod">
          <ac:chgData name="Missy Liu" userId="S::mliu@coloradocollege.edu::19f25f2d-91ea-46af-aa06-599f24903d99" providerId="AD" clId="Web-{4E7BA95D-D32E-44C5-A865-2D0D2E6505E1}" dt="2025-02-10T21:13:55.323" v="1087" actId="20577"/>
          <ac:spMkLst>
            <pc:docMk/>
            <pc:sldMk cId="2704539972" sldId="324"/>
            <ac:spMk id="17" creationId="{8633CE8A-9BB7-00A6-DC6F-144B957B7A63}"/>
          </ac:spMkLst>
        </pc:spChg>
        <pc:picChg chg="add mod">
          <ac:chgData name="Missy Liu" userId="S::mliu@coloradocollege.edu::19f25f2d-91ea-46af-aa06-599f24903d99" providerId="AD" clId="Web-{4E7BA95D-D32E-44C5-A865-2D0D2E6505E1}" dt="2025-02-10T21:11:54.335" v="1044" actId="1076"/>
          <ac:picMkLst>
            <pc:docMk/>
            <pc:sldMk cId="2704539972" sldId="324"/>
            <ac:picMk id="2" creationId="{2DFF97B0-7171-E257-9DFE-92C4F540E670}"/>
          </ac:picMkLst>
        </pc:picChg>
        <pc:picChg chg="del">
          <ac:chgData name="Missy Liu" userId="S::mliu@coloradocollege.edu::19f25f2d-91ea-46af-aa06-599f24903d99" providerId="AD" clId="Web-{4E7BA95D-D32E-44C5-A865-2D0D2E6505E1}" dt="2025-02-10T21:09:35.613" v="1041"/>
          <ac:picMkLst>
            <pc:docMk/>
            <pc:sldMk cId="2704539972" sldId="324"/>
            <ac:picMk id="18" creationId="{AF50BCBA-6DC1-432F-EA6E-CDC2C1160E90}"/>
          </ac:picMkLst>
        </pc:picChg>
      </pc:sldChg>
    </pc:docChg>
  </pc:docChgLst>
  <pc:docChgLst>
    <pc:chgData name="Missy Liu" userId="S::mliu@coloradocollege.edu::19f25f2d-91ea-46af-aa06-599f24903d99" providerId="AD" clId="Web-{7C5B0FB3-7E61-48F0-93C7-0D051F814838}"/>
    <pc:docChg chg="addSld delSld modSld">
      <pc:chgData name="Missy Liu" userId="S::mliu@coloradocollege.edu::19f25f2d-91ea-46af-aa06-599f24903d99" providerId="AD" clId="Web-{7C5B0FB3-7E61-48F0-93C7-0D051F814838}" dt="2025-02-03T17:33:40.680" v="117" actId="20577"/>
      <pc:docMkLst>
        <pc:docMk/>
      </pc:docMkLst>
      <pc:sldChg chg="modSp">
        <pc:chgData name="Missy Liu" userId="S::mliu@coloradocollege.edu::19f25f2d-91ea-46af-aa06-599f24903d99" providerId="AD" clId="Web-{7C5B0FB3-7E61-48F0-93C7-0D051F814838}" dt="2025-02-03T17:27:59.068" v="31" actId="20577"/>
        <pc:sldMkLst>
          <pc:docMk/>
          <pc:sldMk cId="722421603" sldId="260"/>
        </pc:sldMkLst>
        <pc:spChg chg="mod">
          <ac:chgData name="Missy Liu" userId="S::mliu@coloradocollege.edu::19f25f2d-91ea-46af-aa06-599f24903d99" providerId="AD" clId="Web-{7C5B0FB3-7E61-48F0-93C7-0D051F814838}" dt="2025-02-03T17:27:59.068" v="31" actId="20577"/>
          <ac:spMkLst>
            <pc:docMk/>
            <pc:sldMk cId="722421603" sldId="260"/>
            <ac:spMk id="5" creationId="{7521CEE0-CDCD-C62F-2DC4-ED3F92B34EB0}"/>
          </ac:spMkLst>
        </pc:spChg>
      </pc:sldChg>
      <pc:sldChg chg="modSp">
        <pc:chgData name="Missy Liu" userId="S::mliu@coloradocollege.edu::19f25f2d-91ea-46af-aa06-599f24903d99" providerId="AD" clId="Web-{7C5B0FB3-7E61-48F0-93C7-0D051F814838}" dt="2025-02-03T17:31:07.710" v="98" actId="1076"/>
        <pc:sldMkLst>
          <pc:docMk/>
          <pc:sldMk cId="2701511753" sldId="267"/>
        </pc:sldMkLst>
        <pc:spChg chg="mod">
          <ac:chgData name="Missy Liu" userId="S::mliu@coloradocollege.edu::19f25f2d-91ea-46af-aa06-599f24903d99" providerId="AD" clId="Web-{7C5B0FB3-7E61-48F0-93C7-0D051F814838}" dt="2025-02-03T17:31:07.710" v="98" actId="1076"/>
          <ac:spMkLst>
            <pc:docMk/>
            <pc:sldMk cId="2701511753" sldId="267"/>
            <ac:spMk id="7" creationId="{87EEF535-5A27-8869-929F-6EA8B6640D5B}"/>
          </ac:spMkLst>
        </pc:spChg>
      </pc:sldChg>
      <pc:sldChg chg="addSp delSp modSp del">
        <pc:chgData name="Missy Liu" userId="S::mliu@coloradocollege.edu::19f25f2d-91ea-46af-aa06-599f24903d99" providerId="AD" clId="Web-{7C5B0FB3-7E61-48F0-93C7-0D051F814838}" dt="2025-02-03T17:31:27.210" v="100"/>
        <pc:sldMkLst>
          <pc:docMk/>
          <pc:sldMk cId="4250414732" sldId="276"/>
        </pc:sldMkLst>
      </pc:sldChg>
      <pc:sldChg chg="addSp modSp">
        <pc:chgData name="Missy Liu" userId="S::mliu@coloradocollege.edu::19f25f2d-91ea-46af-aa06-599f24903d99" providerId="AD" clId="Web-{7C5B0FB3-7E61-48F0-93C7-0D051F814838}" dt="2025-02-03T17:33:40.680" v="117" actId="20577"/>
        <pc:sldMkLst>
          <pc:docMk/>
          <pc:sldMk cId="3314127194" sldId="277"/>
        </pc:sldMkLst>
        <pc:spChg chg="mod">
          <ac:chgData name="Missy Liu" userId="S::mliu@coloradocollege.edu::19f25f2d-91ea-46af-aa06-599f24903d99" providerId="AD" clId="Web-{7C5B0FB3-7E61-48F0-93C7-0D051F814838}" dt="2025-02-03T17:33:40.680" v="117" actId="20577"/>
          <ac:spMkLst>
            <pc:docMk/>
            <pc:sldMk cId="3314127194" sldId="277"/>
            <ac:spMk id="2" creationId="{37B5DE9B-3C3F-D8E1-E799-6FEFF9D849DA}"/>
          </ac:spMkLst>
        </pc:spChg>
        <pc:spChg chg="add">
          <ac:chgData name="Missy Liu" userId="S::mliu@coloradocollege.edu::19f25f2d-91ea-46af-aa06-599f24903d99" providerId="AD" clId="Web-{7C5B0FB3-7E61-48F0-93C7-0D051F814838}" dt="2025-02-03T17:31:48.882" v="101"/>
          <ac:spMkLst>
            <pc:docMk/>
            <pc:sldMk cId="3314127194" sldId="277"/>
            <ac:spMk id="4" creationId="{80BEA2CB-F8C3-2C11-AA54-919B815F207B}"/>
          </ac:spMkLst>
        </pc:spChg>
        <pc:spChg chg="add">
          <ac:chgData name="Missy Liu" userId="S::mliu@coloradocollege.edu::19f25f2d-91ea-46af-aa06-599f24903d99" providerId="AD" clId="Web-{7C5B0FB3-7E61-48F0-93C7-0D051F814838}" dt="2025-02-03T17:31:48.898" v="102"/>
          <ac:spMkLst>
            <pc:docMk/>
            <pc:sldMk cId="3314127194" sldId="277"/>
            <ac:spMk id="6" creationId="{D5F68736-66C7-399A-7810-18643D00BC47}"/>
          </ac:spMkLst>
        </pc:spChg>
        <pc:picChg chg="add">
          <ac:chgData name="Missy Liu" userId="S::mliu@coloradocollege.edu::19f25f2d-91ea-46af-aa06-599f24903d99" providerId="AD" clId="Web-{7C5B0FB3-7E61-48F0-93C7-0D051F814838}" dt="2025-02-03T17:31:48.914" v="103"/>
          <ac:picMkLst>
            <pc:docMk/>
            <pc:sldMk cId="3314127194" sldId="277"/>
            <ac:picMk id="8" creationId="{56F8E77D-1187-97BC-6D8B-9F53D1D069FA}"/>
          </ac:picMkLst>
        </pc:picChg>
      </pc:sldChg>
      <pc:sldChg chg="addSp modSp">
        <pc:chgData name="Missy Liu" userId="S::mliu@coloradocollege.edu::19f25f2d-91ea-46af-aa06-599f24903d99" providerId="AD" clId="Web-{7C5B0FB3-7E61-48F0-93C7-0D051F814838}" dt="2025-02-03T17:26:28.864" v="3" actId="1076"/>
        <pc:sldMkLst>
          <pc:docMk/>
          <pc:sldMk cId="1599382543" sldId="301"/>
        </pc:sldMkLst>
        <pc:cxnChg chg="add mod">
          <ac:chgData name="Missy Liu" userId="S::mliu@coloradocollege.edu::19f25f2d-91ea-46af-aa06-599f24903d99" providerId="AD" clId="Web-{7C5B0FB3-7E61-48F0-93C7-0D051F814838}" dt="2025-02-03T17:26:20.989" v="1" actId="1076"/>
          <ac:cxnSpMkLst>
            <pc:docMk/>
            <pc:sldMk cId="1599382543" sldId="301"/>
            <ac:cxnSpMk id="20" creationId="{BAC97EC1-ED66-85B6-C867-2BD70687F633}"/>
          </ac:cxnSpMkLst>
        </pc:cxnChg>
        <pc:cxnChg chg="add mod">
          <ac:chgData name="Missy Liu" userId="S::mliu@coloradocollege.edu::19f25f2d-91ea-46af-aa06-599f24903d99" providerId="AD" clId="Web-{7C5B0FB3-7E61-48F0-93C7-0D051F814838}" dt="2025-02-03T17:26:28.864" v="3" actId="1076"/>
          <ac:cxnSpMkLst>
            <pc:docMk/>
            <pc:sldMk cId="1599382543" sldId="301"/>
            <ac:cxnSpMk id="21" creationId="{614DF648-A4D0-3430-F9AC-227F69600521}"/>
          </ac:cxnSpMkLst>
        </pc:cxnChg>
      </pc:sldChg>
      <pc:sldChg chg="addSp delSp modSp add replId">
        <pc:chgData name="Missy Liu" userId="S::mliu@coloradocollege.edu::19f25f2d-91ea-46af-aa06-599f24903d99" providerId="AD" clId="Web-{7C5B0FB3-7E61-48F0-93C7-0D051F814838}" dt="2025-02-03T17:32:33.008" v="110" actId="1076"/>
        <pc:sldMkLst>
          <pc:docMk/>
          <pc:sldMk cId="3400771420" sldId="309"/>
        </pc:sldMkLst>
        <pc:spChg chg="add mod">
          <ac:chgData name="Missy Liu" userId="S::mliu@coloradocollege.edu::19f25f2d-91ea-46af-aa06-599f24903d99" providerId="AD" clId="Web-{7C5B0FB3-7E61-48F0-93C7-0D051F814838}" dt="2025-02-03T17:31:14.944" v="99" actId="20577"/>
          <ac:spMkLst>
            <pc:docMk/>
            <pc:sldMk cId="3400771420" sldId="309"/>
            <ac:spMk id="2" creationId="{DD7408DB-F393-4FBC-B969-4CF48F3D9216}"/>
          </ac:spMkLst>
        </pc:spChg>
        <pc:spChg chg="add">
          <ac:chgData name="Missy Liu" userId="S::mliu@coloradocollege.edu::19f25f2d-91ea-46af-aa06-599f24903d99" providerId="AD" clId="Web-{7C5B0FB3-7E61-48F0-93C7-0D051F814838}" dt="2025-02-03T17:30:14.850" v="79"/>
          <ac:spMkLst>
            <pc:docMk/>
            <pc:sldMk cId="3400771420" sldId="309"/>
            <ac:spMk id="4" creationId="{B3DC6865-8B51-5B40-B5BB-A185BA33897B}"/>
          </ac:spMkLst>
        </pc:spChg>
        <pc:spChg chg="add del">
          <ac:chgData name="Missy Liu" userId="S::mliu@coloradocollege.edu::19f25f2d-91ea-46af-aa06-599f24903d99" providerId="AD" clId="Web-{7C5B0FB3-7E61-48F0-93C7-0D051F814838}" dt="2025-02-03T17:29:57.537" v="48"/>
          <ac:spMkLst>
            <pc:docMk/>
            <pc:sldMk cId="3400771420" sldId="309"/>
            <ac:spMk id="14" creationId="{40B417A0-07FA-7A1D-CAA1-846B9CA32562}"/>
          </ac:spMkLst>
        </pc:spChg>
        <pc:spChg chg="add del">
          <ac:chgData name="Missy Liu" userId="S::mliu@coloradocollege.edu::19f25f2d-91ea-46af-aa06-599f24903d99" providerId="AD" clId="Web-{7C5B0FB3-7E61-48F0-93C7-0D051F814838}" dt="2025-02-03T17:29:57.537" v="49"/>
          <ac:spMkLst>
            <pc:docMk/>
            <pc:sldMk cId="3400771420" sldId="309"/>
            <ac:spMk id="16" creationId="{89815356-531F-2F04-E112-C534768DC806}"/>
          </ac:spMkLst>
        </pc:spChg>
        <pc:spChg chg="add">
          <ac:chgData name="Missy Liu" userId="S::mliu@coloradocollege.edu::19f25f2d-91ea-46af-aa06-599f24903d99" providerId="AD" clId="Web-{7C5B0FB3-7E61-48F0-93C7-0D051F814838}" dt="2025-02-03T17:30:14.850" v="79"/>
          <ac:spMkLst>
            <pc:docMk/>
            <pc:sldMk cId="3400771420" sldId="309"/>
            <ac:spMk id="17" creationId="{1C42D3AA-B176-4CD2-8AF0-4AB278F3C1B7}"/>
          </ac:spMkLst>
        </pc:spChg>
        <pc:spChg chg="add mod">
          <ac:chgData name="Missy Liu" userId="S::mliu@coloradocollege.edu::19f25f2d-91ea-46af-aa06-599f24903d99" providerId="AD" clId="Web-{7C5B0FB3-7E61-48F0-93C7-0D051F814838}" dt="2025-02-03T17:32:18.789" v="106" actId="1076"/>
          <ac:spMkLst>
            <pc:docMk/>
            <pc:sldMk cId="3400771420" sldId="309"/>
            <ac:spMk id="19" creationId="{038A00C3-E41E-B0B3-6709-703FA20486F3}"/>
          </ac:spMkLst>
        </pc:spChg>
        <pc:spChg chg="add mod">
          <ac:chgData name="Missy Liu" userId="S::mliu@coloradocollege.edu::19f25f2d-91ea-46af-aa06-599f24903d99" providerId="AD" clId="Web-{7C5B0FB3-7E61-48F0-93C7-0D051F814838}" dt="2025-02-03T17:32:25.648" v="108" actId="1076"/>
          <ac:spMkLst>
            <pc:docMk/>
            <pc:sldMk cId="3400771420" sldId="309"/>
            <ac:spMk id="20" creationId="{D46C080B-DBD8-8184-1E4D-D29E6A488891}"/>
          </ac:spMkLst>
        </pc:spChg>
        <pc:spChg chg="add mod">
          <ac:chgData name="Missy Liu" userId="S::mliu@coloradocollege.edu::19f25f2d-91ea-46af-aa06-599f24903d99" providerId="AD" clId="Web-{7C5B0FB3-7E61-48F0-93C7-0D051F814838}" dt="2025-02-03T17:32:33.008" v="110" actId="1076"/>
          <ac:spMkLst>
            <pc:docMk/>
            <pc:sldMk cId="3400771420" sldId="309"/>
            <ac:spMk id="22" creationId="{42AD02FD-795E-E104-34A7-803AEE135824}"/>
          </ac:spMkLst>
        </pc:spChg>
        <pc:spChg chg="add">
          <ac:chgData name="Missy Liu" userId="S::mliu@coloradocollege.edu::19f25f2d-91ea-46af-aa06-599f24903d99" providerId="AD" clId="Web-{7C5B0FB3-7E61-48F0-93C7-0D051F814838}" dt="2025-02-03T17:30:14.850" v="79"/>
          <ac:spMkLst>
            <pc:docMk/>
            <pc:sldMk cId="3400771420" sldId="309"/>
            <ac:spMk id="23" creationId="{035990CB-1DA9-74AD-F713-D361250FFBB6}"/>
          </ac:spMkLst>
        </pc:spChg>
        <pc:spChg chg="add mod">
          <ac:chgData name="Missy Liu" userId="S::mliu@coloradocollege.edu::19f25f2d-91ea-46af-aa06-599f24903d99" providerId="AD" clId="Web-{7C5B0FB3-7E61-48F0-93C7-0D051F814838}" dt="2025-02-03T17:32:22.101" v="107" actId="1076"/>
          <ac:spMkLst>
            <pc:docMk/>
            <pc:sldMk cId="3400771420" sldId="309"/>
            <ac:spMk id="24" creationId="{EFCFE0C9-6150-9153-C769-92BEC538EE13}"/>
          </ac:spMkLst>
        </pc:spChg>
        <pc:spChg chg="add mod">
          <ac:chgData name="Missy Liu" userId="S::mliu@coloradocollege.edu::19f25f2d-91ea-46af-aa06-599f24903d99" providerId="AD" clId="Web-{7C5B0FB3-7E61-48F0-93C7-0D051F814838}" dt="2025-02-03T17:32:28.883" v="109" actId="1076"/>
          <ac:spMkLst>
            <pc:docMk/>
            <pc:sldMk cId="3400771420" sldId="309"/>
            <ac:spMk id="25" creationId="{6D24B1D0-02A2-D043-B18A-DA56DCAFB42C}"/>
          </ac:spMkLst>
        </pc:spChg>
        <pc:spChg chg="add">
          <ac:chgData name="Missy Liu" userId="S::mliu@coloradocollege.edu::19f25f2d-91ea-46af-aa06-599f24903d99" providerId="AD" clId="Web-{7C5B0FB3-7E61-48F0-93C7-0D051F814838}" dt="2025-02-03T17:30:14.850" v="79"/>
          <ac:spMkLst>
            <pc:docMk/>
            <pc:sldMk cId="3400771420" sldId="309"/>
            <ac:spMk id="26" creationId="{064268E0-7849-B45E-1D69-429A58537E0E}"/>
          </ac:spMkLst>
        </pc:spChg>
        <pc:picChg chg="add del">
          <ac:chgData name="Missy Liu" userId="S::mliu@coloradocollege.edu::19f25f2d-91ea-46af-aa06-599f24903d99" providerId="AD" clId="Web-{7C5B0FB3-7E61-48F0-93C7-0D051F814838}" dt="2025-02-03T17:29:57.537" v="50"/>
          <ac:picMkLst>
            <pc:docMk/>
            <pc:sldMk cId="3400771420" sldId="309"/>
            <ac:picMk id="5" creationId="{840D22A2-04CF-8E0F-D118-2E0AFEDEA86E}"/>
          </ac:picMkLst>
        </pc:picChg>
        <pc:picChg chg="mod">
          <ac:chgData name="Missy Liu" userId="S::mliu@coloradocollege.edu::19f25f2d-91ea-46af-aa06-599f24903d99" providerId="AD" clId="Web-{7C5B0FB3-7E61-48F0-93C7-0D051F814838}" dt="2025-02-03T17:30:31.007" v="81" actId="14100"/>
          <ac:picMkLst>
            <pc:docMk/>
            <pc:sldMk cId="3400771420" sldId="309"/>
            <ac:picMk id="15" creationId="{E86B7489-25BA-D621-170F-44891B150D3E}"/>
          </ac:picMkLst>
        </pc:picChg>
        <pc:picChg chg="mod">
          <ac:chgData name="Missy Liu" userId="S::mliu@coloradocollege.edu::19f25f2d-91ea-46af-aa06-599f24903d99" providerId="AD" clId="Web-{7C5B0FB3-7E61-48F0-93C7-0D051F814838}" dt="2025-02-03T17:30:24.335" v="80" actId="14100"/>
          <ac:picMkLst>
            <pc:docMk/>
            <pc:sldMk cId="3400771420" sldId="309"/>
            <ac:picMk id="21" creationId="{82529C71-93C3-1D82-E96A-48696413C974}"/>
          </ac:picMkLst>
        </pc:picChg>
      </pc:sldChg>
    </pc:docChg>
  </pc:docChgLst>
  <pc:docChgLst>
    <pc:chgData name="T'yah Macon" userId="S::tmacon2024@coloradocollege.edu::0dca8f75-17b2-45af-8561-0389bb70feb1" providerId="AD" clId="Web-{EF4403E6-FAA7-B901-2201-20060CF9CAB6}"/>
    <pc:docChg chg="addSld delSld modSld sldOrd">
      <pc:chgData name="T'yah Macon" userId="S::tmacon2024@coloradocollege.edu::0dca8f75-17b2-45af-8561-0389bb70feb1" providerId="AD" clId="Web-{EF4403E6-FAA7-B901-2201-20060CF9CAB6}" dt="2024-10-24T16:57:04.795" v="125" actId="14100"/>
      <pc:docMkLst>
        <pc:docMk/>
      </pc:docMkLst>
      <pc:sldChg chg="modSp">
        <pc:chgData name="T'yah Macon" userId="S::tmacon2024@coloradocollege.edu::0dca8f75-17b2-45af-8561-0389bb70feb1" providerId="AD" clId="Web-{EF4403E6-FAA7-B901-2201-20060CF9CAB6}" dt="2024-10-24T16:56:29.138" v="120" actId="1076"/>
        <pc:sldMkLst>
          <pc:docMk/>
          <pc:sldMk cId="2734142436" sldId="272"/>
        </pc:sldMkLst>
      </pc:sldChg>
      <pc:sldChg chg="new del">
        <pc:chgData name="T'yah Macon" userId="S::tmacon2024@coloradocollege.edu::0dca8f75-17b2-45af-8561-0389bb70feb1" providerId="AD" clId="Web-{EF4403E6-FAA7-B901-2201-20060CF9CAB6}" dt="2024-10-24T16:40:49.931" v="3"/>
        <pc:sldMkLst>
          <pc:docMk/>
          <pc:sldMk cId="3811985314" sldId="295"/>
        </pc:sldMkLst>
      </pc:sldChg>
      <pc:sldChg chg="modSp add ord replId">
        <pc:chgData name="T'yah Macon" userId="S::tmacon2024@coloradocollege.edu::0dca8f75-17b2-45af-8561-0389bb70feb1" providerId="AD" clId="Web-{EF4403E6-FAA7-B901-2201-20060CF9CAB6}" dt="2024-10-24T16:57:04.795" v="125" actId="14100"/>
        <pc:sldMkLst>
          <pc:docMk/>
          <pc:sldMk cId="2332418173" sldId="296"/>
        </pc:sldMkLst>
      </pc:sldChg>
    </pc:docChg>
  </pc:docChgLst>
  <pc:docChgLst>
    <pc:chgData name="Missy Liu" userId="S::mliu@coloradocollege.edu::19f25f2d-91ea-46af-aa06-599f24903d99" providerId="AD" clId="Web-{ADF6CDE4-83AC-481F-9AEB-04628628EC93}"/>
    <pc:docChg chg="modSld">
      <pc:chgData name="Missy Liu" userId="S::mliu@coloradocollege.edu::19f25f2d-91ea-46af-aa06-599f24903d99" providerId="AD" clId="Web-{ADF6CDE4-83AC-481F-9AEB-04628628EC93}" dt="2025-02-07T16:50:09.097" v="141" actId="1076"/>
      <pc:docMkLst>
        <pc:docMk/>
      </pc:docMkLst>
      <pc:sldChg chg="addSp delSp modSp">
        <pc:chgData name="Missy Liu" userId="S::mliu@coloradocollege.edu::19f25f2d-91ea-46af-aa06-599f24903d99" providerId="AD" clId="Web-{ADF6CDE4-83AC-481F-9AEB-04628628EC93}" dt="2025-02-07T16:50:09.097" v="141" actId="1076"/>
        <pc:sldMkLst>
          <pc:docMk/>
          <pc:sldMk cId="3314127194" sldId="277"/>
        </pc:sldMkLst>
        <pc:spChg chg="mod">
          <ac:chgData name="Missy Liu" userId="S::mliu@coloradocollege.edu::19f25f2d-91ea-46af-aa06-599f24903d99" providerId="AD" clId="Web-{ADF6CDE4-83AC-481F-9AEB-04628628EC93}" dt="2025-02-07T16:48:46.924" v="88" actId="1076"/>
          <ac:spMkLst>
            <pc:docMk/>
            <pc:sldMk cId="3314127194" sldId="277"/>
            <ac:spMk id="2" creationId="{37B5DE9B-3C3F-D8E1-E799-6FEFF9D849DA}"/>
          </ac:spMkLst>
        </pc:spChg>
        <pc:spChg chg="mod">
          <ac:chgData name="Missy Liu" userId="S::mliu@coloradocollege.edu::19f25f2d-91ea-46af-aa06-599f24903d99" providerId="AD" clId="Web-{ADF6CDE4-83AC-481F-9AEB-04628628EC93}" dt="2025-02-07T16:49:56.206" v="137" actId="1076"/>
          <ac:spMkLst>
            <pc:docMk/>
            <pc:sldMk cId="3314127194" sldId="277"/>
            <ac:spMk id="5" creationId="{A0AFD1EE-F67E-4976-DC22-F90532194DA8}"/>
          </ac:spMkLst>
        </pc:spChg>
        <pc:spChg chg="mod">
          <ac:chgData name="Missy Liu" userId="S::mliu@coloradocollege.edu::19f25f2d-91ea-46af-aa06-599f24903d99" providerId="AD" clId="Web-{ADF6CDE4-83AC-481F-9AEB-04628628EC93}" dt="2025-02-07T16:49:56.206" v="138" actId="1076"/>
          <ac:spMkLst>
            <pc:docMk/>
            <pc:sldMk cId="3314127194" sldId="277"/>
            <ac:spMk id="9" creationId="{3FCB2279-2C8B-CF31-1DC3-77B1EF75ED5C}"/>
          </ac:spMkLst>
        </pc:spChg>
        <pc:spChg chg="mod">
          <ac:chgData name="Missy Liu" userId="S::mliu@coloradocollege.edu::19f25f2d-91ea-46af-aa06-599f24903d99" providerId="AD" clId="Web-{ADF6CDE4-83AC-481F-9AEB-04628628EC93}" dt="2025-02-07T16:49:42.268" v="123" actId="1076"/>
          <ac:spMkLst>
            <pc:docMk/>
            <pc:sldMk cId="3314127194" sldId="277"/>
            <ac:spMk id="17" creationId="{2465EDA1-6381-02B2-483C-063CAED2E235}"/>
          </ac:spMkLst>
        </pc:spChg>
        <pc:picChg chg="add mod">
          <ac:chgData name="Missy Liu" userId="S::mliu@coloradocollege.edu::19f25f2d-91ea-46af-aa06-599f24903d99" providerId="AD" clId="Web-{ADF6CDE4-83AC-481F-9AEB-04628628EC93}" dt="2025-02-07T16:50:09.097" v="141" actId="1076"/>
          <ac:picMkLst>
            <pc:docMk/>
            <pc:sldMk cId="3314127194" sldId="277"/>
            <ac:picMk id="3" creationId="{49D66EE8-F220-4D5F-15E8-CC4849378B8A}"/>
          </ac:picMkLst>
        </pc:picChg>
      </pc:sldChg>
    </pc:docChg>
  </pc:docChgLst>
  <pc:docChgLst>
    <pc:chgData name="Matt Cherry" userId="S::mcherry@coloradocollege.edu::f6588d63-7e85-4201-9e3b-9c881a86b5e0" providerId="AD" clId="Web-{806469D5-8C1D-9284-F4EB-392314CE9EB1}"/>
    <pc:docChg chg="modSld">
      <pc:chgData name="Matt Cherry" userId="S::mcherry@coloradocollege.edu::f6588d63-7e85-4201-9e3b-9c881a86b5e0" providerId="AD" clId="Web-{806469D5-8C1D-9284-F4EB-392314CE9EB1}" dt="2024-12-16T22:04:20.696" v="2" actId="20577"/>
      <pc:docMkLst>
        <pc:docMk/>
      </pc:docMkLst>
      <pc:sldChg chg="modSp">
        <pc:chgData name="Matt Cherry" userId="S::mcherry@coloradocollege.edu::f6588d63-7e85-4201-9e3b-9c881a86b5e0" providerId="AD" clId="Web-{806469D5-8C1D-9284-F4EB-392314CE9EB1}" dt="2024-12-16T22:04:20.696" v="2" actId="20577"/>
        <pc:sldMkLst>
          <pc:docMk/>
          <pc:sldMk cId="2332418173" sldId="296"/>
        </pc:sldMkLst>
        <pc:spChg chg="mod">
          <ac:chgData name="Matt Cherry" userId="S::mcherry@coloradocollege.edu::f6588d63-7e85-4201-9e3b-9c881a86b5e0" providerId="AD" clId="Web-{806469D5-8C1D-9284-F4EB-392314CE9EB1}" dt="2024-12-16T22:04:20.696" v="2" actId="20577"/>
          <ac:spMkLst>
            <pc:docMk/>
            <pc:sldMk cId="2332418173" sldId="296"/>
            <ac:spMk id="3" creationId="{B85477F6-6D8E-1FD2-AD20-EF2E4F804CAB}"/>
          </ac:spMkLst>
        </pc:spChg>
      </pc:sldChg>
    </pc:docChg>
  </pc:docChgLst>
  <pc:docChgLst>
    <pc:chgData name="Missy Liu" userId="S::mliu@coloradocollege.edu::19f25f2d-91ea-46af-aa06-599f24903d99" providerId="AD" clId="Web-{0FA614DA-B868-C999-8644-419048DDBB4F}"/>
    <pc:docChg chg="addSld delSld modSld">
      <pc:chgData name="Missy Liu" userId="S::mliu@coloradocollege.edu::19f25f2d-91ea-46af-aa06-599f24903d99" providerId="AD" clId="Web-{0FA614DA-B868-C999-8644-419048DDBB4F}" dt="2025-02-10T21:34:28.789" v="179" actId="20577"/>
      <pc:docMkLst>
        <pc:docMk/>
      </pc:docMkLst>
      <pc:sldChg chg="modSp">
        <pc:chgData name="Missy Liu" userId="S::mliu@coloradocollege.edu::19f25f2d-91ea-46af-aa06-599f24903d99" providerId="AD" clId="Web-{0FA614DA-B868-C999-8644-419048DDBB4F}" dt="2025-02-10T21:34:28.789" v="179" actId="20577"/>
        <pc:sldMkLst>
          <pc:docMk/>
          <pc:sldMk cId="1960094503" sldId="270"/>
        </pc:sldMkLst>
        <pc:spChg chg="mod">
          <ac:chgData name="Missy Liu" userId="S::mliu@coloradocollege.edu::19f25f2d-91ea-46af-aa06-599f24903d99" providerId="AD" clId="Web-{0FA614DA-B868-C999-8644-419048DDBB4F}" dt="2025-02-10T21:34:28.789" v="179" actId="20577"/>
          <ac:spMkLst>
            <pc:docMk/>
            <pc:sldMk cId="1960094503" sldId="270"/>
            <ac:spMk id="2" creationId="{41C658A0-F4E3-FC8B-6B8B-ECA0FFE5F984}"/>
          </ac:spMkLst>
        </pc:spChg>
      </pc:sldChg>
      <pc:sldChg chg="modSp">
        <pc:chgData name="Missy Liu" userId="S::mliu@coloradocollege.edu::19f25f2d-91ea-46af-aa06-599f24903d99" providerId="AD" clId="Web-{0FA614DA-B868-C999-8644-419048DDBB4F}" dt="2025-02-10T21:34:10.710" v="177" actId="20577"/>
        <pc:sldMkLst>
          <pc:docMk/>
          <pc:sldMk cId="2734142436" sldId="272"/>
        </pc:sldMkLst>
        <pc:spChg chg="mod">
          <ac:chgData name="Missy Liu" userId="S::mliu@coloradocollege.edu::19f25f2d-91ea-46af-aa06-599f24903d99" providerId="AD" clId="Web-{0FA614DA-B868-C999-8644-419048DDBB4F}" dt="2025-02-10T21:34:10.710" v="177" actId="20577"/>
          <ac:spMkLst>
            <pc:docMk/>
            <pc:sldMk cId="2734142436" sldId="272"/>
            <ac:spMk id="3" creationId="{B85477F6-6D8E-1FD2-AD20-EF2E4F804CAB}"/>
          </ac:spMkLst>
        </pc:spChg>
      </pc:sldChg>
      <pc:sldChg chg="addSp delSp modSp">
        <pc:chgData name="Missy Liu" userId="S::mliu@coloradocollege.edu::19f25f2d-91ea-46af-aa06-599f24903d99" providerId="AD" clId="Web-{0FA614DA-B868-C999-8644-419048DDBB4F}" dt="2025-02-10T21:30:07.846" v="124" actId="20577"/>
        <pc:sldMkLst>
          <pc:docMk/>
          <pc:sldMk cId="3702469088" sldId="290"/>
        </pc:sldMkLst>
        <pc:spChg chg="mod">
          <ac:chgData name="Missy Liu" userId="S::mliu@coloradocollege.edu::19f25f2d-91ea-46af-aa06-599f24903d99" providerId="AD" clId="Web-{0FA614DA-B868-C999-8644-419048DDBB4F}" dt="2025-02-10T21:29:25.204" v="106" actId="1076"/>
          <ac:spMkLst>
            <pc:docMk/>
            <pc:sldMk cId="3702469088" sldId="290"/>
            <ac:spMk id="2" creationId="{451B10B5-3973-732C-1862-A29E2C213FEC}"/>
          </ac:spMkLst>
        </pc:spChg>
        <pc:spChg chg="mod">
          <ac:chgData name="Missy Liu" userId="S::mliu@coloradocollege.edu::19f25f2d-91ea-46af-aa06-599f24903d99" providerId="AD" clId="Web-{0FA614DA-B868-C999-8644-419048DDBB4F}" dt="2025-02-10T21:30:07.846" v="124" actId="20577"/>
          <ac:spMkLst>
            <pc:docMk/>
            <pc:sldMk cId="3702469088" sldId="290"/>
            <ac:spMk id="3" creationId="{B27FEF4F-CC9B-0A24-C674-6830A8DC183D}"/>
          </ac:spMkLst>
        </pc:spChg>
        <pc:picChg chg="add mod">
          <ac:chgData name="Missy Liu" userId="S::mliu@coloradocollege.edu::19f25f2d-91ea-46af-aa06-599f24903d99" providerId="AD" clId="Web-{0FA614DA-B868-C999-8644-419048DDBB4F}" dt="2025-02-10T21:28:33.125" v="82" actId="1076"/>
          <ac:picMkLst>
            <pc:docMk/>
            <pc:sldMk cId="3702469088" sldId="290"/>
            <ac:picMk id="4" creationId="{1E3BA7FB-2C61-262A-C6C9-7846B6B26358}"/>
          </ac:picMkLst>
        </pc:picChg>
        <pc:picChg chg="del">
          <ac:chgData name="Missy Liu" userId="S::mliu@coloradocollege.edu::19f25f2d-91ea-46af-aa06-599f24903d99" providerId="AD" clId="Web-{0FA614DA-B868-C999-8644-419048DDBB4F}" dt="2025-02-10T21:28:23.531" v="79"/>
          <ac:picMkLst>
            <pc:docMk/>
            <pc:sldMk cId="3702469088" sldId="290"/>
            <ac:picMk id="5" creationId="{468AA013-15BD-568F-7B96-1BE394085E2D}"/>
          </ac:picMkLst>
        </pc:picChg>
      </pc:sldChg>
      <pc:sldChg chg="del">
        <pc:chgData name="Missy Liu" userId="S::mliu@coloradocollege.edu::19f25f2d-91ea-46af-aa06-599f24903d99" providerId="AD" clId="Web-{0FA614DA-B868-C999-8644-419048DDBB4F}" dt="2025-02-10T21:32:27.114" v="148"/>
        <pc:sldMkLst>
          <pc:docMk/>
          <pc:sldMk cId="2315097932" sldId="291"/>
        </pc:sldMkLst>
      </pc:sldChg>
      <pc:sldChg chg="del">
        <pc:chgData name="Missy Liu" userId="S::mliu@coloradocollege.edu::19f25f2d-91ea-46af-aa06-599f24903d99" providerId="AD" clId="Web-{0FA614DA-B868-C999-8644-419048DDBB4F}" dt="2025-02-10T21:32:29.692" v="149"/>
        <pc:sldMkLst>
          <pc:docMk/>
          <pc:sldMk cId="2137534348" sldId="292"/>
        </pc:sldMkLst>
      </pc:sldChg>
      <pc:sldChg chg="modSp del">
        <pc:chgData name="Missy Liu" userId="S::mliu@coloradocollege.edu::19f25f2d-91ea-46af-aa06-599f24903d99" providerId="AD" clId="Web-{0FA614DA-B868-C999-8644-419048DDBB4F}" dt="2025-02-10T21:32:25.442" v="147"/>
        <pc:sldMkLst>
          <pc:docMk/>
          <pc:sldMk cId="985589193" sldId="300"/>
        </pc:sldMkLst>
        <pc:spChg chg="mod">
          <ac:chgData name="Missy Liu" userId="S::mliu@coloradocollege.edu::19f25f2d-91ea-46af-aa06-599f24903d99" providerId="AD" clId="Web-{0FA614DA-B868-C999-8644-419048DDBB4F}" dt="2025-02-10T21:30:58.972" v="130" actId="20577"/>
          <ac:spMkLst>
            <pc:docMk/>
            <pc:sldMk cId="985589193" sldId="300"/>
            <ac:spMk id="3" creationId="{00000000-0000-0000-0000-000000000000}"/>
          </ac:spMkLst>
        </pc:spChg>
      </pc:sldChg>
      <pc:sldChg chg="del">
        <pc:chgData name="Missy Liu" userId="S::mliu@coloradocollege.edu::19f25f2d-91ea-46af-aa06-599f24903d99" providerId="AD" clId="Web-{0FA614DA-B868-C999-8644-419048DDBB4F}" dt="2025-02-10T21:25:46.841" v="78"/>
        <pc:sldMkLst>
          <pc:docMk/>
          <pc:sldMk cId="1699712742" sldId="323"/>
        </pc:sldMkLst>
      </pc:sldChg>
      <pc:sldChg chg="addSp delSp modSp">
        <pc:chgData name="Missy Liu" userId="S::mliu@coloradocollege.edu::19f25f2d-91ea-46af-aa06-599f24903d99" providerId="AD" clId="Web-{0FA614DA-B868-C999-8644-419048DDBB4F}" dt="2025-02-10T21:25:20.793" v="77" actId="20577"/>
        <pc:sldMkLst>
          <pc:docMk/>
          <pc:sldMk cId="2704539972" sldId="324"/>
        </pc:sldMkLst>
        <pc:spChg chg="mod">
          <ac:chgData name="Missy Liu" userId="S::mliu@coloradocollege.edu::19f25f2d-91ea-46af-aa06-599f24903d99" providerId="AD" clId="Web-{0FA614DA-B868-C999-8644-419048DDBB4F}" dt="2025-02-10T21:25:20.793" v="77" actId="20577"/>
          <ac:spMkLst>
            <pc:docMk/>
            <pc:sldMk cId="2704539972" sldId="324"/>
            <ac:spMk id="17" creationId="{8633CE8A-9BB7-00A6-DC6F-144B957B7A63}"/>
          </ac:spMkLst>
        </pc:spChg>
        <pc:picChg chg="del">
          <ac:chgData name="Missy Liu" userId="S::mliu@coloradocollege.edu::19f25f2d-91ea-46af-aa06-599f24903d99" providerId="AD" clId="Web-{0FA614DA-B868-C999-8644-419048DDBB4F}" dt="2025-02-10T21:22:26.305" v="10"/>
          <ac:picMkLst>
            <pc:docMk/>
            <pc:sldMk cId="2704539972" sldId="324"/>
            <ac:picMk id="2" creationId="{2DFF97B0-7171-E257-9DFE-92C4F540E670}"/>
          </ac:picMkLst>
        </pc:picChg>
        <pc:picChg chg="add del mod">
          <ac:chgData name="Missy Liu" userId="S::mliu@coloradocollege.edu::19f25f2d-91ea-46af-aa06-599f24903d99" providerId="AD" clId="Web-{0FA614DA-B868-C999-8644-419048DDBB4F}" dt="2025-02-10T21:23:34.276" v="15"/>
          <ac:picMkLst>
            <pc:docMk/>
            <pc:sldMk cId="2704539972" sldId="324"/>
            <ac:picMk id="3" creationId="{D6628908-6B1B-EAFD-A687-9219D0DABE04}"/>
          </ac:picMkLst>
        </pc:picChg>
        <pc:picChg chg="add mod">
          <ac:chgData name="Missy Liu" userId="S::mliu@coloradocollege.edu::19f25f2d-91ea-46af-aa06-599f24903d99" providerId="AD" clId="Web-{0FA614DA-B868-C999-8644-419048DDBB4F}" dt="2025-02-10T21:23:54.026" v="18" actId="1076"/>
          <ac:picMkLst>
            <pc:docMk/>
            <pc:sldMk cId="2704539972" sldId="324"/>
            <ac:picMk id="4" creationId="{EBF577B3-05F6-F787-3D1B-7CBEBD36984B}"/>
          </ac:picMkLst>
        </pc:picChg>
      </pc:sldChg>
      <pc:sldChg chg="addSp delSp modSp add del replId">
        <pc:chgData name="Missy Liu" userId="S::mliu@coloradocollege.edu::19f25f2d-91ea-46af-aa06-599f24903d99" providerId="AD" clId="Web-{0FA614DA-B868-C999-8644-419048DDBB4F}" dt="2025-02-10T21:33:25.006" v="175"/>
        <pc:sldMkLst>
          <pc:docMk/>
          <pc:sldMk cId="2092808585" sldId="325"/>
        </pc:sldMkLst>
        <pc:spChg chg="del">
          <ac:chgData name="Missy Liu" userId="S::mliu@coloradocollege.edu::19f25f2d-91ea-46af-aa06-599f24903d99" providerId="AD" clId="Web-{0FA614DA-B868-C999-8644-419048DDBB4F}" dt="2025-02-10T21:32:02.426" v="134"/>
          <ac:spMkLst>
            <pc:docMk/>
            <pc:sldMk cId="2092808585" sldId="325"/>
            <ac:spMk id="2" creationId="{5850DD07-A2E9-9C50-2251-3E7394FC62F0}"/>
          </ac:spMkLst>
        </pc:spChg>
        <pc:spChg chg="del">
          <ac:chgData name="Missy Liu" userId="S::mliu@coloradocollege.edu::19f25f2d-91ea-46af-aa06-599f24903d99" providerId="AD" clId="Web-{0FA614DA-B868-C999-8644-419048DDBB4F}" dt="2025-02-10T21:32:02.395" v="133"/>
          <ac:spMkLst>
            <pc:docMk/>
            <pc:sldMk cId="2092808585" sldId="325"/>
            <ac:spMk id="3" creationId="{A7CF6C3A-A720-EA40-B8AA-6FE01A06B9F4}"/>
          </ac:spMkLst>
        </pc:spChg>
        <pc:spChg chg="add del mod">
          <ac:chgData name="Missy Liu" userId="S::mliu@coloradocollege.edu::19f25f2d-91ea-46af-aa06-599f24903d99" providerId="AD" clId="Web-{0FA614DA-B868-C999-8644-419048DDBB4F}" dt="2025-02-10T21:32:15.302" v="143"/>
          <ac:spMkLst>
            <pc:docMk/>
            <pc:sldMk cId="2092808585" sldId="325"/>
            <ac:spMk id="6" creationId="{36ED5E78-D95E-B491-8B54-3614BD4584F0}"/>
          </ac:spMkLst>
        </pc:spChg>
        <pc:spChg chg="add del mod">
          <ac:chgData name="Missy Liu" userId="S::mliu@coloradocollege.edu::19f25f2d-91ea-46af-aa06-599f24903d99" providerId="AD" clId="Web-{0FA614DA-B868-C999-8644-419048DDBB4F}" dt="2025-02-10T21:32:20.177" v="145"/>
          <ac:spMkLst>
            <pc:docMk/>
            <pc:sldMk cId="2092808585" sldId="325"/>
            <ac:spMk id="8" creationId="{CEDAA2A3-259E-C225-483F-A94E4FEC753E}"/>
          </ac:spMkLst>
        </pc:spChg>
        <pc:spChg chg="add del mod">
          <ac:chgData name="Missy Liu" userId="S::mliu@coloradocollege.edu::19f25f2d-91ea-46af-aa06-599f24903d99" providerId="AD" clId="Web-{0FA614DA-B868-C999-8644-419048DDBB4F}" dt="2025-02-10T21:32:07.223" v="139"/>
          <ac:spMkLst>
            <pc:docMk/>
            <pc:sldMk cId="2092808585" sldId="325"/>
            <ac:spMk id="9" creationId="{3C69EA1C-2168-0062-DAC3-ABD6A7F0847A}"/>
          </ac:spMkLst>
        </pc:spChg>
        <pc:spChg chg="add mod">
          <ac:chgData name="Missy Liu" userId="S::mliu@coloradocollege.edu::19f25f2d-91ea-46af-aa06-599f24903d99" providerId="AD" clId="Web-{0FA614DA-B868-C999-8644-419048DDBB4F}" dt="2025-02-10T21:33:22.225" v="174" actId="20577"/>
          <ac:spMkLst>
            <pc:docMk/>
            <pc:sldMk cId="2092808585" sldId="325"/>
            <ac:spMk id="10" creationId="{E4B32449-7837-8C6E-8298-34E952932DF2}"/>
          </ac:spMkLst>
        </pc:spChg>
        <pc:spChg chg="del">
          <ac:chgData name="Missy Liu" userId="S::mliu@coloradocollege.edu::19f25f2d-91ea-46af-aa06-599f24903d99" providerId="AD" clId="Web-{0FA614DA-B868-C999-8644-419048DDBB4F}" dt="2025-02-10T21:32:02.426" v="135"/>
          <ac:spMkLst>
            <pc:docMk/>
            <pc:sldMk cId="2092808585" sldId="325"/>
            <ac:spMk id="19" creationId="{246E53F6-C9A4-A946-7FFD-131F24C30B13}"/>
          </ac:spMkLst>
        </pc:spChg>
        <pc:picChg chg="del">
          <ac:chgData name="Missy Liu" userId="S::mliu@coloradocollege.edu::19f25f2d-91ea-46af-aa06-599f24903d99" providerId="AD" clId="Web-{0FA614DA-B868-C999-8644-419048DDBB4F}" dt="2025-02-10T21:32:02.379" v="132"/>
          <ac:picMkLst>
            <pc:docMk/>
            <pc:sldMk cId="2092808585" sldId="325"/>
            <ac:picMk id="4" creationId="{80CB6EFC-A3D3-4EE6-A79B-757EF54CC2DD}"/>
          </ac:picMkLst>
        </pc:picChg>
      </pc:sldChg>
    </pc:docChg>
  </pc:docChgLst>
  <pc:docChgLst>
    <pc:chgData name="T'yah Macon" userId="0dca8f75-17b2-45af-8561-0389bb70feb1" providerId="ADAL" clId="{5BDC5252-B966-44FF-A766-851EEEE2FEF6}"/>
    <pc:docChg chg="custSel modSld">
      <pc:chgData name="T'yah Macon" userId="0dca8f75-17b2-45af-8561-0389bb70feb1" providerId="ADAL" clId="{5BDC5252-B966-44FF-A766-851EEEE2FEF6}" dt="2024-12-16T22:07:39.865" v="6" actId="3626"/>
      <pc:docMkLst>
        <pc:docMk/>
      </pc:docMkLst>
      <pc:sldChg chg="modSp mod">
        <pc:chgData name="T'yah Macon" userId="0dca8f75-17b2-45af-8561-0389bb70feb1" providerId="ADAL" clId="{5BDC5252-B966-44FF-A766-851EEEE2FEF6}" dt="2024-12-16T22:07:39.865" v="6" actId="3626"/>
        <pc:sldMkLst>
          <pc:docMk/>
          <pc:sldMk cId="2332418173" sldId="296"/>
        </pc:sldMkLst>
        <pc:spChg chg="mod">
          <ac:chgData name="T'yah Macon" userId="0dca8f75-17b2-45af-8561-0389bb70feb1" providerId="ADAL" clId="{5BDC5252-B966-44FF-A766-851EEEE2FEF6}" dt="2024-12-16T22:07:39.865" v="6" actId="3626"/>
          <ac:spMkLst>
            <pc:docMk/>
            <pc:sldMk cId="2332418173" sldId="296"/>
            <ac:spMk id="3" creationId="{B85477F6-6D8E-1FD2-AD20-EF2E4F804CAB}"/>
          </ac:spMkLst>
        </pc:spChg>
      </pc:sldChg>
    </pc:docChg>
  </pc:docChgLst>
  <pc:docChgLst>
    <pc:chgData name="Missy Liu" userId="S::mliu@coloradocollege.edu::19f25f2d-91ea-46af-aa06-599f24903d99" providerId="AD" clId="Web-{F45183C5-F164-E1E2-8590-F033ADAE71B7}"/>
    <pc:docChg chg="addSld delSld modSld sldOrd">
      <pc:chgData name="Missy Liu" userId="S::mliu@coloradocollege.edu::19f25f2d-91ea-46af-aa06-599f24903d99" providerId="AD" clId="Web-{F45183C5-F164-E1E2-8590-F033ADAE71B7}" dt="2025-01-30T21:45:44.060" v="347" actId="14100"/>
      <pc:docMkLst>
        <pc:docMk/>
      </pc:docMkLst>
      <pc:sldChg chg="modSp">
        <pc:chgData name="Missy Liu" userId="S::mliu@coloradocollege.edu::19f25f2d-91ea-46af-aa06-599f24903d99" providerId="AD" clId="Web-{F45183C5-F164-E1E2-8590-F033ADAE71B7}" dt="2025-01-30T20:23:12.855" v="177" actId="20577"/>
        <pc:sldMkLst>
          <pc:docMk/>
          <pc:sldMk cId="109857222" sldId="256"/>
        </pc:sldMkLst>
        <pc:spChg chg="mod">
          <ac:chgData name="Missy Liu" userId="S::mliu@coloradocollege.edu::19f25f2d-91ea-46af-aa06-599f24903d99" providerId="AD" clId="Web-{F45183C5-F164-E1E2-8590-F033ADAE71B7}" dt="2025-01-30T20:10:37.181" v="42" actId="20577"/>
          <ac:spMkLst>
            <pc:docMk/>
            <pc:sldMk cId="109857222" sldId="256"/>
            <ac:spMk id="2" creationId="{00000000-0000-0000-0000-000000000000}"/>
          </ac:spMkLst>
        </pc:spChg>
        <pc:spChg chg="mod">
          <ac:chgData name="Missy Liu" userId="S::mliu@coloradocollege.edu::19f25f2d-91ea-46af-aa06-599f24903d99" providerId="AD" clId="Web-{F45183C5-F164-E1E2-8590-F033ADAE71B7}" dt="2025-01-30T20:23:12.855" v="177" actId="20577"/>
          <ac:spMkLst>
            <pc:docMk/>
            <pc:sldMk cId="109857222" sldId="256"/>
            <ac:spMk id="3" creationId="{00000000-0000-0000-0000-000000000000}"/>
          </ac:spMkLst>
        </pc:spChg>
      </pc:sldChg>
      <pc:sldChg chg="modSp">
        <pc:chgData name="Missy Liu" userId="S::mliu@coloradocollege.edu::19f25f2d-91ea-46af-aa06-599f24903d99" providerId="AD" clId="Web-{F45183C5-F164-E1E2-8590-F033ADAE71B7}" dt="2025-01-30T20:55:41.674" v="196" actId="20577"/>
        <pc:sldMkLst>
          <pc:docMk/>
          <pc:sldMk cId="632759666" sldId="258"/>
        </pc:sldMkLst>
      </pc:sldChg>
      <pc:sldChg chg="modSp">
        <pc:chgData name="Missy Liu" userId="S::mliu@coloradocollege.edu::19f25f2d-91ea-46af-aa06-599f24903d99" providerId="AD" clId="Web-{F45183C5-F164-E1E2-8590-F033ADAE71B7}" dt="2025-01-30T20:55:37.517" v="195" actId="20577"/>
        <pc:sldMkLst>
          <pc:docMk/>
          <pc:sldMk cId="552892249" sldId="259"/>
        </pc:sldMkLst>
      </pc:sldChg>
      <pc:sldChg chg="modSp">
        <pc:chgData name="Missy Liu" userId="S::mliu@coloradocollege.edu::19f25f2d-91ea-46af-aa06-599f24903d99" providerId="AD" clId="Web-{F45183C5-F164-E1E2-8590-F033ADAE71B7}" dt="2025-01-30T20:20:23.120" v="148" actId="20577"/>
        <pc:sldMkLst>
          <pc:docMk/>
          <pc:sldMk cId="1960094503" sldId="270"/>
        </pc:sldMkLst>
        <pc:spChg chg="mod">
          <ac:chgData name="Missy Liu" userId="S::mliu@coloradocollege.edu::19f25f2d-91ea-46af-aa06-599f24903d99" providerId="AD" clId="Web-{F45183C5-F164-E1E2-8590-F033ADAE71B7}" dt="2025-01-30T20:20:23.120" v="148" actId="20577"/>
          <ac:spMkLst>
            <pc:docMk/>
            <pc:sldMk cId="1960094503" sldId="270"/>
            <ac:spMk id="3" creationId="{50774E7C-ED45-135A-4CBA-1032A605B068}"/>
          </ac:spMkLst>
        </pc:spChg>
      </pc:sldChg>
      <pc:sldChg chg="modSp">
        <pc:chgData name="Missy Liu" userId="S::mliu@coloradocollege.edu::19f25f2d-91ea-46af-aa06-599f24903d99" providerId="AD" clId="Web-{F45183C5-F164-E1E2-8590-F033ADAE71B7}" dt="2025-01-30T20:35:57.951" v="182" actId="20577"/>
        <pc:sldMkLst>
          <pc:docMk/>
          <pc:sldMk cId="2734142436" sldId="272"/>
        </pc:sldMkLst>
        <pc:spChg chg="mod">
          <ac:chgData name="Missy Liu" userId="S::mliu@coloradocollege.edu::19f25f2d-91ea-46af-aa06-599f24903d99" providerId="AD" clId="Web-{F45183C5-F164-E1E2-8590-F033ADAE71B7}" dt="2025-01-30T20:35:57.951" v="182" actId="20577"/>
          <ac:spMkLst>
            <pc:docMk/>
            <pc:sldMk cId="2734142436" sldId="272"/>
            <ac:spMk id="3" creationId="{B85477F6-6D8E-1FD2-AD20-EF2E4F804CAB}"/>
          </ac:spMkLst>
        </pc:spChg>
      </pc:sldChg>
      <pc:sldChg chg="modSp">
        <pc:chgData name="Missy Liu" userId="S::mliu@coloradocollege.edu::19f25f2d-91ea-46af-aa06-599f24903d99" providerId="AD" clId="Web-{F45183C5-F164-E1E2-8590-F033ADAE71B7}" dt="2025-01-30T20:23:05.512" v="176" actId="20577"/>
        <pc:sldMkLst>
          <pc:docMk/>
          <pc:sldMk cId="2578411282" sldId="297"/>
        </pc:sldMkLst>
        <pc:spChg chg="mod">
          <ac:chgData name="Missy Liu" userId="S::mliu@coloradocollege.edu::19f25f2d-91ea-46af-aa06-599f24903d99" providerId="AD" clId="Web-{F45183C5-F164-E1E2-8590-F033ADAE71B7}" dt="2025-01-30T20:23:05.512" v="176" actId="20577"/>
          <ac:spMkLst>
            <pc:docMk/>
            <pc:sldMk cId="2578411282" sldId="297"/>
            <ac:spMk id="3" creationId="{00000000-0000-0000-0000-000000000000}"/>
          </ac:spMkLst>
        </pc:spChg>
      </pc:sldChg>
      <pc:sldChg chg="modSp">
        <pc:chgData name="Missy Liu" userId="S::mliu@coloradocollege.edu::19f25f2d-91ea-46af-aa06-599f24903d99" providerId="AD" clId="Web-{F45183C5-F164-E1E2-8590-F033ADAE71B7}" dt="2025-01-30T20:21:53.730" v="164" actId="20577"/>
        <pc:sldMkLst>
          <pc:docMk/>
          <pc:sldMk cId="3423365074" sldId="298"/>
        </pc:sldMkLst>
        <pc:spChg chg="mod">
          <ac:chgData name="Missy Liu" userId="S::mliu@coloradocollege.edu::19f25f2d-91ea-46af-aa06-599f24903d99" providerId="AD" clId="Web-{F45183C5-F164-E1E2-8590-F033ADAE71B7}" dt="2025-01-30T20:21:53.730" v="164" actId="20577"/>
          <ac:spMkLst>
            <pc:docMk/>
            <pc:sldMk cId="3423365074" sldId="298"/>
            <ac:spMk id="2" creationId="{41C658A0-F4E3-FC8B-6B8B-ECA0FFE5F984}"/>
          </ac:spMkLst>
        </pc:spChg>
        <pc:spChg chg="mod">
          <ac:chgData name="Missy Liu" userId="S::mliu@coloradocollege.edu::19f25f2d-91ea-46af-aa06-599f24903d99" providerId="AD" clId="Web-{F45183C5-F164-E1E2-8590-F033ADAE71B7}" dt="2025-01-30T20:21:36.949" v="161" actId="20577"/>
          <ac:spMkLst>
            <pc:docMk/>
            <pc:sldMk cId="3423365074" sldId="298"/>
            <ac:spMk id="3" creationId="{50774E7C-ED45-135A-4CBA-1032A605B068}"/>
          </ac:spMkLst>
        </pc:spChg>
      </pc:sldChg>
      <pc:sldChg chg="addSp delSp modSp add ord replId">
        <pc:chgData name="Missy Liu" userId="S::mliu@coloradocollege.edu::19f25f2d-91ea-46af-aa06-599f24903d99" providerId="AD" clId="Web-{F45183C5-F164-E1E2-8590-F033ADAE71B7}" dt="2025-01-30T21:45:44.060" v="347" actId="14100"/>
        <pc:sldMkLst>
          <pc:docMk/>
          <pc:sldMk cId="1599382543" sldId="301"/>
        </pc:sldMkLst>
        <pc:spChg chg="add mod">
          <ac:chgData name="Missy Liu" userId="S::mliu@coloradocollege.edu::19f25f2d-91ea-46af-aa06-599f24903d99" providerId="AD" clId="Web-{F45183C5-F164-E1E2-8590-F033ADAE71B7}" dt="2025-01-30T21:22:03.916" v="223" actId="20577"/>
          <ac:spMkLst>
            <pc:docMk/>
            <pc:sldMk cId="1599382543" sldId="301"/>
            <ac:spMk id="5" creationId="{34BA4748-1B90-D16E-7006-BD125A2A78C9}"/>
          </ac:spMkLst>
        </pc:spChg>
        <pc:spChg chg="add mod">
          <ac:chgData name="Missy Liu" userId="S::mliu@coloradocollege.edu::19f25f2d-91ea-46af-aa06-599f24903d99" providerId="AD" clId="Web-{F45183C5-F164-E1E2-8590-F033ADAE71B7}" dt="2025-01-30T21:44:52.355" v="337" actId="20577"/>
          <ac:spMkLst>
            <pc:docMk/>
            <pc:sldMk cId="1599382543" sldId="301"/>
            <ac:spMk id="15" creationId="{D7300A83-D895-8E8C-A866-346DC7CDD8C9}"/>
          </ac:spMkLst>
        </pc:spChg>
        <pc:picChg chg="add mod">
          <ac:chgData name="Missy Liu" userId="S::mliu@coloradocollege.edu::19f25f2d-91ea-46af-aa06-599f24903d99" providerId="AD" clId="Web-{F45183C5-F164-E1E2-8590-F033ADAE71B7}" dt="2025-01-30T21:41:48.833" v="240"/>
          <ac:picMkLst>
            <pc:docMk/>
            <pc:sldMk cId="1599382543" sldId="301"/>
            <ac:picMk id="14" creationId="{BE20D365-2F9B-5253-FAAB-20E1012311E5}"/>
          </ac:picMkLst>
        </pc:picChg>
        <pc:cxnChg chg="add mod">
          <ac:chgData name="Missy Liu" userId="S::mliu@coloradocollege.edu::19f25f2d-91ea-46af-aa06-599f24903d99" providerId="AD" clId="Web-{F45183C5-F164-E1E2-8590-F033ADAE71B7}" dt="2025-01-30T21:45:03.480" v="339"/>
          <ac:cxnSpMkLst>
            <pc:docMk/>
            <pc:sldMk cId="1599382543" sldId="301"/>
            <ac:cxnSpMk id="16" creationId="{168E5F12-6A66-503F-D8B2-F7DB0CAF3966}"/>
          </ac:cxnSpMkLst>
        </pc:cxnChg>
        <pc:cxnChg chg="add mod">
          <ac:chgData name="Missy Liu" userId="S::mliu@coloradocollege.edu::19f25f2d-91ea-46af-aa06-599f24903d99" providerId="AD" clId="Web-{F45183C5-F164-E1E2-8590-F033ADAE71B7}" dt="2025-01-30T21:45:44.060" v="347" actId="14100"/>
          <ac:cxnSpMkLst>
            <pc:docMk/>
            <pc:sldMk cId="1599382543" sldId="301"/>
            <ac:cxnSpMk id="18" creationId="{C9A72F3F-EDEC-8143-5B51-76E2B25230BF}"/>
          </ac:cxnSpMkLst>
        </pc:cxnChg>
      </pc:sldChg>
      <pc:sldChg chg="new del">
        <pc:chgData name="Missy Liu" userId="S::mliu@coloradocollege.edu::19f25f2d-91ea-46af-aa06-599f24903d99" providerId="AD" clId="Web-{F45183C5-F164-E1E2-8590-F033ADAE71B7}" dt="2025-01-30T21:17:11.859" v="200"/>
        <pc:sldMkLst>
          <pc:docMk/>
          <pc:sldMk cId="3472326319" sldId="301"/>
        </pc:sldMkLst>
      </pc:sldChg>
      <pc:sldChg chg="new del">
        <pc:chgData name="Missy Liu" userId="S::mliu@coloradocollege.edu::19f25f2d-91ea-46af-aa06-599f24903d99" providerId="AD" clId="Web-{F45183C5-F164-E1E2-8590-F033ADAE71B7}" dt="2025-01-30T21:17:06" v="199"/>
        <pc:sldMkLst>
          <pc:docMk/>
          <pc:sldMk cId="3163093363"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9E4B79-6B5E-42EC-9A0A-77A4755FC40C}" type="datetimeFigureOut">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BFF29-74A7-4FFF-8C72-93A456BFA924}" type="slidenum">
              <a:t>‹#›</a:t>
            </a:fld>
            <a:endParaRPr lang="en-US"/>
          </a:p>
        </p:txBody>
      </p:sp>
    </p:spTree>
    <p:extLst>
      <p:ext uri="{BB962C8B-B14F-4D97-AF65-F5344CB8AC3E}">
        <p14:creationId xmlns:p14="http://schemas.microsoft.com/office/powerpoint/2010/main" val="214430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pptx modules are to be viewed from the perspective of the hiring manager. </a:t>
            </a:r>
          </a:p>
        </p:txBody>
      </p:sp>
      <p:sp>
        <p:nvSpPr>
          <p:cNvPr id="4" name="Slide Number Placeholder 3"/>
          <p:cNvSpPr>
            <a:spLocks noGrp="1"/>
          </p:cNvSpPr>
          <p:nvPr>
            <p:ph type="sldNum" sz="quarter" idx="5"/>
          </p:nvPr>
        </p:nvSpPr>
        <p:spPr/>
        <p:txBody>
          <a:bodyPr/>
          <a:lstStyle/>
          <a:p>
            <a:fld id="{9C7BFF29-74A7-4FFF-8C72-93A456BFA924}" type="slidenum">
              <a:t>1</a:t>
            </a:fld>
            <a:endParaRPr lang="en-US"/>
          </a:p>
        </p:txBody>
      </p:sp>
    </p:spTree>
    <p:extLst>
      <p:ext uri="{BB962C8B-B14F-4D97-AF65-F5344CB8AC3E}">
        <p14:creationId xmlns:p14="http://schemas.microsoft.com/office/powerpoint/2010/main" val="361212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544AE-E177-0D16-1CDB-C37F25DDB0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90DE5E-F320-CFAA-4CAC-12A7DE04E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78858C-762D-9361-9978-AFED6A65DDE9}"/>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9DE78965-D024-ABBF-C3A2-CD36CC5C5222}"/>
              </a:ext>
            </a:extLst>
          </p:cNvPr>
          <p:cNvSpPr>
            <a:spLocks noGrp="1"/>
          </p:cNvSpPr>
          <p:nvPr>
            <p:ph type="sldNum" sz="quarter" idx="5"/>
          </p:nvPr>
        </p:nvSpPr>
        <p:spPr/>
        <p:txBody>
          <a:bodyPr/>
          <a:lstStyle/>
          <a:p>
            <a:fld id="{9C7BFF29-74A7-4FFF-8C72-93A456BFA924}" type="slidenum">
              <a:rPr lang="en-US"/>
              <a:t>26</a:t>
            </a:fld>
            <a:endParaRPr lang="en-US"/>
          </a:p>
        </p:txBody>
      </p:sp>
    </p:spTree>
    <p:extLst>
      <p:ext uri="{BB962C8B-B14F-4D97-AF65-F5344CB8AC3E}">
        <p14:creationId xmlns:p14="http://schemas.microsoft.com/office/powerpoint/2010/main" val="657391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pptx modules are to be viewed from the perspective of the hiring manager. </a:t>
            </a:r>
          </a:p>
        </p:txBody>
      </p:sp>
      <p:sp>
        <p:nvSpPr>
          <p:cNvPr id="4" name="Slide Number Placeholder 3"/>
          <p:cNvSpPr>
            <a:spLocks noGrp="1"/>
          </p:cNvSpPr>
          <p:nvPr>
            <p:ph type="sldNum" sz="quarter" idx="5"/>
          </p:nvPr>
        </p:nvSpPr>
        <p:spPr/>
        <p:txBody>
          <a:bodyPr/>
          <a:lstStyle/>
          <a:p>
            <a:fld id="{9C7BFF29-74A7-4FFF-8C72-93A456BFA924}" type="slidenum">
              <a:t>35</a:t>
            </a:fld>
            <a:endParaRPr lang="en-US"/>
          </a:p>
        </p:txBody>
      </p:sp>
    </p:spTree>
    <p:extLst>
      <p:ext uri="{BB962C8B-B14F-4D97-AF65-F5344CB8AC3E}">
        <p14:creationId xmlns:p14="http://schemas.microsoft.com/office/powerpoint/2010/main" val="361212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C2132-DB13-1CBB-2247-00569FC89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DE671E-829C-D589-0A47-CC10B1473E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02BC8-C281-2A58-3073-7B7B491AB2A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D186BF2-C169-2345-C534-2C3B3D3466BB}"/>
              </a:ext>
            </a:extLst>
          </p:cNvPr>
          <p:cNvSpPr>
            <a:spLocks noGrp="1"/>
          </p:cNvSpPr>
          <p:nvPr>
            <p:ph type="sldNum" sz="quarter" idx="5"/>
          </p:nvPr>
        </p:nvSpPr>
        <p:spPr/>
        <p:txBody>
          <a:bodyPr/>
          <a:lstStyle/>
          <a:p>
            <a:fld id="{9C7BFF29-74A7-4FFF-8C72-93A456BFA924}" type="slidenum">
              <a:rPr lang="en-US"/>
              <a:t>6</a:t>
            </a:fld>
            <a:endParaRPr lang="en-US"/>
          </a:p>
        </p:txBody>
      </p:sp>
    </p:spTree>
    <p:extLst>
      <p:ext uri="{BB962C8B-B14F-4D97-AF65-F5344CB8AC3E}">
        <p14:creationId xmlns:p14="http://schemas.microsoft.com/office/powerpoint/2010/main" val="148182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pptx modules are to be viewed from the perspective of the hiring manager. </a:t>
            </a:r>
          </a:p>
        </p:txBody>
      </p:sp>
      <p:sp>
        <p:nvSpPr>
          <p:cNvPr id="4" name="Slide Number Placeholder 3"/>
          <p:cNvSpPr>
            <a:spLocks noGrp="1"/>
          </p:cNvSpPr>
          <p:nvPr>
            <p:ph type="sldNum" sz="quarter" idx="5"/>
          </p:nvPr>
        </p:nvSpPr>
        <p:spPr/>
        <p:txBody>
          <a:bodyPr/>
          <a:lstStyle/>
          <a:p>
            <a:fld id="{9C7BFF29-74A7-4FFF-8C72-93A456BFA924}" type="slidenum">
              <a:t>7</a:t>
            </a:fld>
            <a:endParaRPr lang="en-US"/>
          </a:p>
        </p:txBody>
      </p:sp>
    </p:spTree>
    <p:extLst>
      <p:ext uri="{BB962C8B-B14F-4D97-AF65-F5344CB8AC3E}">
        <p14:creationId xmlns:p14="http://schemas.microsoft.com/office/powerpoint/2010/main" val="2482099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7BFF29-74A7-4FFF-8C72-93A456BFA924}" type="slidenum">
              <a:rPr lang="en-US"/>
              <a:t>11</a:t>
            </a:fld>
            <a:endParaRPr lang="en-US"/>
          </a:p>
        </p:txBody>
      </p:sp>
    </p:spTree>
    <p:extLst>
      <p:ext uri="{BB962C8B-B14F-4D97-AF65-F5344CB8AC3E}">
        <p14:creationId xmlns:p14="http://schemas.microsoft.com/office/powerpoint/2010/main" val="3829612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7BFF29-74A7-4FFF-8C72-93A456BFA924}" type="slidenum">
              <a:rPr lang="en-US"/>
              <a:t>14</a:t>
            </a:fld>
            <a:endParaRPr lang="en-US"/>
          </a:p>
        </p:txBody>
      </p:sp>
    </p:spTree>
    <p:extLst>
      <p:ext uri="{BB962C8B-B14F-4D97-AF65-F5344CB8AC3E}">
        <p14:creationId xmlns:p14="http://schemas.microsoft.com/office/powerpoint/2010/main" val="583239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E4F07-1670-B7A5-1740-1510DB51DD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A9B89-24E7-F0DF-049A-E195153E22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4BD0B3-32C2-A47D-DDC4-C74A1DED53A5}"/>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846611A4-688C-12F3-5246-9EA789CB94C6}"/>
              </a:ext>
            </a:extLst>
          </p:cNvPr>
          <p:cNvSpPr>
            <a:spLocks noGrp="1"/>
          </p:cNvSpPr>
          <p:nvPr>
            <p:ph type="sldNum" sz="quarter" idx="5"/>
          </p:nvPr>
        </p:nvSpPr>
        <p:spPr/>
        <p:txBody>
          <a:bodyPr/>
          <a:lstStyle/>
          <a:p>
            <a:fld id="{9C7BFF29-74A7-4FFF-8C72-93A456BFA924}" type="slidenum">
              <a:rPr lang="en-US"/>
              <a:t>17</a:t>
            </a:fld>
            <a:endParaRPr lang="en-US"/>
          </a:p>
        </p:txBody>
      </p:sp>
    </p:spTree>
    <p:extLst>
      <p:ext uri="{BB962C8B-B14F-4D97-AF65-F5344CB8AC3E}">
        <p14:creationId xmlns:p14="http://schemas.microsoft.com/office/powerpoint/2010/main" val="30796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pptx modules are to be viewed from the perspective of the hiring manager. </a:t>
            </a:r>
          </a:p>
        </p:txBody>
      </p:sp>
      <p:sp>
        <p:nvSpPr>
          <p:cNvPr id="4" name="Slide Number Placeholder 3"/>
          <p:cNvSpPr>
            <a:spLocks noGrp="1"/>
          </p:cNvSpPr>
          <p:nvPr>
            <p:ph type="sldNum" sz="quarter" idx="5"/>
          </p:nvPr>
        </p:nvSpPr>
        <p:spPr/>
        <p:txBody>
          <a:bodyPr/>
          <a:lstStyle/>
          <a:p>
            <a:fld id="{9C7BFF29-74A7-4FFF-8C72-93A456BFA924}" type="slidenum">
              <a:t>18</a:t>
            </a:fld>
            <a:endParaRPr lang="en-US"/>
          </a:p>
        </p:txBody>
      </p:sp>
    </p:spTree>
    <p:extLst>
      <p:ext uri="{BB962C8B-B14F-4D97-AF65-F5344CB8AC3E}">
        <p14:creationId xmlns:p14="http://schemas.microsoft.com/office/powerpoint/2010/main" val="861945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7BFF29-74A7-4FFF-8C72-93A456BFA924}" type="slidenum">
              <a:rPr lang="en-US"/>
              <a:t>19</a:t>
            </a:fld>
            <a:endParaRPr lang="en-US"/>
          </a:p>
        </p:txBody>
      </p:sp>
    </p:spTree>
    <p:extLst>
      <p:ext uri="{BB962C8B-B14F-4D97-AF65-F5344CB8AC3E}">
        <p14:creationId xmlns:p14="http://schemas.microsoft.com/office/powerpoint/2010/main" val="694110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5C814-1027-8CE8-0111-F6B6BEDB00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21525-D2A7-FC96-F4AE-9DA187A17E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C3C2A3-E368-CFB7-6FFD-82DB4D0C3989}"/>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08B2FB1-CCA8-D1D0-7470-9009E31CDDF1}"/>
              </a:ext>
            </a:extLst>
          </p:cNvPr>
          <p:cNvSpPr>
            <a:spLocks noGrp="1"/>
          </p:cNvSpPr>
          <p:nvPr>
            <p:ph type="sldNum" sz="quarter" idx="5"/>
          </p:nvPr>
        </p:nvSpPr>
        <p:spPr/>
        <p:txBody>
          <a:bodyPr/>
          <a:lstStyle/>
          <a:p>
            <a:fld id="{9C7BFF29-74A7-4FFF-8C72-93A456BFA924}" type="slidenum">
              <a:rPr lang="en-US"/>
              <a:t>20</a:t>
            </a:fld>
            <a:endParaRPr lang="en-US"/>
          </a:p>
        </p:txBody>
      </p:sp>
    </p:spTree>
    <p:extLst>
      <p:ext uri="{BB962C8B-B14F-4D97-AF65-F5344CB8AC3E}">
        <p14:creationId xmlns:p14="http://schemas.microsoft.com/office/powerpoint/2010/main" val="73582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l="-32000" r="-3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mailto:%20talentacquisition@coloradocollege.edu"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4.xml"/><Relationship Id="rId7" Type="http://schemas.openxmlformats.org/officeDocument/2006/relationships/hyperlink" Target="https://cctigers.sharepoint.com/:p:/s/OfficeofHumanResources/EWKcjKgSWYtIm0kf3ty2MTYBkcuI7B9rewtYuuUiRP28MA?e=LexshG&amp;nav=eyJzSWQiOjI5NCwiY0lkIjoxNjY1MDA2Mjk5fQ" TargetMode="Externa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7.xml"/><Relationship Id="rId10" Type="http://schemas.openxmlformats.org/officeDocument/2006/relationships/image" Target="../media/image2.png"/><Relationship Id="rId4" Type="http://schemas.openxmlformats.org/officeDocument/2006/relationships/slide" Target="slide6.xml"/><Relationship Id="rId9" Type="http://schemas.openxmlformats.org/officeDocument/2006/relationships/hyperlink" Target="https://cctigers.sharepoint.com/:p:/s/OfficeofHumanResources/EWKcjKgSWYtIm0kf3ty2MTYBkcuI7B9rewtYuuUiRP28MA?e=I1tH5X&amp;nav=eyJzSWQiOjI4NywiY0lkIjozNTM0MzYwOTM1fQ"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liu@coloradocollege.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admin.dc4.pageuppeople.com/default.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coloradocollege.edu/offices/humanresources/people-practices/talent-acquisition/current-employees.html"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pbutler@ColoradoCollege.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dirty="0" err="1">
                <a:solidFill>
                  <a:srgbClr val="FFFFFF"/>
                </a:solidFill>
                <a:latin typeface="Georgia"/>
              </a:rPr>
              <a:t>PageUp</a:t>
            </a:r>
            <a:r>
              <a:rPr lang="en-US" sz="4800" dirty="0">
                <a:solidFill>
                  <a:srgbClr val="FFFFFF"/>
                </a:solidFill>
                <a:latin typeface="Georgia"/>
              </a:rPr>
              <a:t> User Guide – Hiring Managers and Search Committee Chairs</a:t>
            </a:r>
          </a:p>
        </p:txBody>
      </p:sp>
      <p:sp>
        <p:nvSpPr>
          <p:cNvPr id="3" name="Subtitle 2"/>
          <p:cNvSpPr>
            <a:spLocks noGrp="1"/>
          </p:cNvSpPr>
          <p:nvPr>
            <p:ph type="subTitle" idx="1"/>
          </p:nvPr>
        </p:nvSpPr>
        <p:spPr>
          <a:xfrm>
            <a:off x="453072" y="4870824"/>
            <a:ext cx="11232899" cy="1458258"/>
          </a:xfrm>
        </p:spPr>
        <p:txBody>
          <a:bodyPr vert="horz" lIns="91440" tIns="45720" rIns="91440" bIns="45720" rtlCol="0" anchor="ctr">
            <a:normAutofit lnSpcReduction="10000"/>
          </a:bodyPr>
          <a:lstStyle/>
          <a:p>
            <a:pPr algn="l"/>
            <a:r>
              <a:rPr lang="en-US" dirty="0">
                <a:latin typeface="Georgia"/>
              </a:rPr>
              <a:t>Requisition Process, Job Posting, and Applicant Management</a:t>
            </a:r>
            <a:endParaRPr lang="en-US" dirty="0"/>
          </a:p>
          <a:p>
            <a:pPr algn="l"/>
            <a:endParaRPr lang="en-US" dirty="0">
              <a:latin typeface="Georgia"/>
            </a:endParaRPr>
          </a:p>
          <a:p>
            <a:pPr algn="r"/>
            <a:r>
              <a:rPr lang="en-US" sz="1600" dirty="0">
                <a:latin typeface="Georgia"/>
              </a:rPr>
              <a:t>Human Resources Department </a:t>
            </a:r>
          </a:p>
          <a:p>
            <a:pPr algn="r"/>
            <a:r>
              <a:rPr lang="en-US" sz="1600" dirty="0">
                <a:latin typeface="Georgia"/>
              </a:rPr>
              <a:t>People and Workplace Culture </a:t>
            </a:r>
          </a:p>
        </p:txBody>
      </p:sp>
      <p:pic>
        <p:nvPicPr>
          <p:cNvPr id="11" name="Picture 10" descr="PageUp logo">
            <a:extLst>
              <a:ext uri="{FF2B5EF4-FFF2-40B4-BE49-F238E27FC236}">
                <a16:creationId xmlns:a16="http://schemas.microsoft.com/office/drawing/2014/main" id="{DFE17733-7133-4EE8-C857-D84534A05775}"/>
              </a:ext>
            </a:extLst>
          </p:cNvPr>
          <p:cNvPicPr>
            <a:picLocks noChangeAspect="1"/>
          </p:cNvPicPr>
          <p:nvPr/>
        </p:nvPicPr>
        <p:blipFill>
          <a:blip r:embed="rId3"/>
          <a:stretch>
            <a:fillRect/>
          </a:stretch>
        </p:blipFill>
        <p:spPr>
          <a:xfrm>
            <a:off x="9728887" y="-17835"/>
            <a:ext cx="2465173" cy="84915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605BE-1B96-DF22-541D-E10F2A48C97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A39FF1D-2E98-388C-7C87-8D39C109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0B4BEB-9C19-3BB9-3453-0318DD3DAC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C463B5-54F3-0EFB-A1BD-15CCEC1038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041D39A-C2E4-1412-EF62-EAEEB7432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6ED6481-40F7-5AB5-5CD1-984587C08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B18280-2AC9-4810-5E8B-AC0184A80D50}"/>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Georgia"/>
                <a:ea typeface="+mn-lt"/>
                <a:cs typeface="+mn-lt"/>
              </a:rPr>
              <a:t>Requisition Approval Process</a:t>
            </a:r>
            <a:endParaRPr lang="en-US" dirty="0"/>
          </a:p>
        </p:txBody>
      </p:sp>
      <p:pic>
        <p:nvPicPr>
          <p:cNvPr id="5" name="Picture 4" descr="PageUp logo">
            <a:extLst>
              <a:ext uri="{FF2B5EF4-FFF2-40B4-BE49-F238E27FC236}">
                <a16:creationId xmlns:a16="http://schemas.microsoft.com/office/drawing/2014/main" id="{EE123DED-4E62-53D9-7F54-FF51661C4B5E}"/>
              </a:ext>
            </a:extLst>
          </p:cNvPr>
          <p:cNvPicPr>
            <a:picLocks noChangeAspect="1"/>
          </p:cNvPicPr>
          <p:nvPr/>
        </p:nvPicPr>
        <p:blipFill>
          <a:blip r:embed="rId2"/>
          <a:stretch>
            <a:fillRect/>
          </a:stretch>
        </p:blipFill>
        <p:spPr>
          <a:xfrm>
            <a:off x="9872452" y="-6792"/>
            <a:ext cx="2321608" cy="793941"/>
          </a:xfrm>
          <a:prstGeom prst="rect">
            <a:avLst/>
          </a:prstGeom>
        </p:spPr>
      </p:pic>
      <p:pic>
        <p:nvPicPr>
          <p:cNvPr id="6" name="Picture 5" descr="A blue and white stripe&#10;&#10;Description automatically generated">
            <a:extLst>
              <a:ext uri="{FF2B5EF4-FFF2-40B4-BE49-F238E27FC236}">
                <a16:creationId xmlns:a16="http://schemas.microsoft.com/office/drawing/2014/main" id="{6930A840-303F-848F-C910-25E71159BD95}"/>
              </a:ext>
            </a:extLst>
          </p:cNvPr>
          <p:cNvPicPr>
            <a:picLocks noChangeAspect="1"/>
          </p:cNvPicPr>
          <p:nvPr/>
        </p:nvPicPr>
        <p:blipFill>
          <a:blip r:embed="rId3"/>
          <a:stretch>
            <a:fillRect/>
          </a:stretch>
        </p:blipFill>
        <p:spPr>
          <a:xfrm>
            <a:off x="0" y="2217545"/>
            <a:ext cx="12192000" cy="1895475"/>
          </a:xfrm>
          <a:prstGeom prst="rect">
            <a:avLst/>
          </a:prstGeom>
        </p:spPr>
      </p:pic>
      <p:sp>
        <p:nvSpPr>
          <p:cNvPr id="9" name="TextBox 1">
            <a:extLst>
              <a:ext uri="{FF2B5EF4-FFF2-40B4-BE49-F238E27FC236}">
                <a16:creationId xmlns:a16="http://schemas.microsoft.com/office/drawing/2014/main" id="{9E78FD90-193C-EBDE-8CC2-A81F28990DB7}"/>
              </a:ext>
            </a:extLst>
          </p:cNvPr>
          <p:cNvSpPr txBox="1"/>
          <p:nvPr/>
        </p:nvSpPr>
        <p:spPr>
          <a:xfrm>
            <a:off x="77084" y="4375556"/>
            <a:ext cx="11400795" cy="1173054"/>
          </a:xfrm>
          <a:prstGeom prst="rect">
            <a:avLst/>
          </a:prstGeom>
        </p:spPr>
        <p:txBody>
          <a:bodyPr rot="0" spcFirstLastPara="0" vert="horz" lIns="91440" tIns="45720" rIns="91440" bIns="45720"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2800" kern="1200" dirty="0">
                <a:latin typeface="Georgia"/>
                <a:ea typeface="+mj-ea"/>
                <a:cs typeface="+mj-cs"/>
              </a:rPr>
              <a:t>From here, click on "View" next to the job needing approval.</a:t>
            </a:r>
          </a:p>
          <a:p>
            <a:pPr>
              <a:lnSpc>
                <a:spcPct val="90000"/>
              </a:lnSpc>
              <a:spcBef>
                <a:spcPct val="0"/>
              </a:spcBef>
              <a:spcAft>
                <a:spcPts val="600"/>
              </a:spcAft>
            </a:pPr>
            <a:endParaRPr lang="en-US" sz="3400" kern="1200">
              <a:solidFill>
                <a:srgbClr val="FFFFFF"/>
              </a:solidFill>
              <a:latin typeface="Georgia"/>
              <a:ea typeface="+mj-ea"/>
              <a:cs typeface="+mj-cs"/>
            </a:endParaRPr>
          </a:p>
        </p:txBody>
      </p:sp>
    </p:spTree>
    <p:extLst>
      <p:ext uri="{BB962C8B-B14F-4D97-AF65-F5344CB8AC3E}">
        <p14:creationId xmlns:p14="http://schemas.microsoft.com/office/powerpoint/2010/main" val="84418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a:extLst>
              <a:ext uri="{FF2B5EF4-FFF2-40B4-BE49-F238E27FC236}">
                <a16:creationId xmlns:a16="http://schemas.microsoft.com/office/drawing/2014/main" id="{0A906711-B354-02FD-4D85-7291B5080675}"/>
              </a:ext>
            </a:extLst>
          </p:cNvPr>
          <p:cNvPicPr>
            <a:picLocks noChangeAspect="1"/>
          </p:cNvPicPr>
          <p:nvPr/>
        </p:nvPicPr>
        <p:blipFill>
          <a:blip r:embed="rId3"/>
          <a:srcRect r="2174" b="1"/>
          <a:stretch/>
        </p:blipFill>
        <p:spPr>
          <a:xfrm>
            <a:off x="20" y="431"/>
            <a:ext cx="8115280" cy="6408311"/>
          </a:xfrm>
          <a:prstGeom prst="rect">
            <a:avLst/>
          </a:prstGeom>
        </p:spPr>
      </p:pic>
      <p:sp>
        <p:nvSpPr>
          <p:cNvPr id="3" name="TextBox 2">
            <a:extLst>
              <a:ext uri="{FF2B5EF4-FFF2-40B4-BE49-F238E27FC236}">
                <a16:creationId xmlns:a16="http://schemas.microsoft.com/office/drawing/2014/main" id="{0DD37D28-1CBB-7B2A-00BC-7EBEB5FD1B4C}"/>
              </a:ext>
            </a:extLst>
          </p:cNvPr>
          <p:cNvSpPr txBox="1"/>
          <p:nvPr/>
        </p:nvSpPr>
        <p:spPr>
          <a:xfrm>
            <a:off x="8259259" y="117380"/>
            <a:ext cx="3724185" cy="626538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85000" lnSpcReduction="10000"/>
          </a:bodyPr>
          <a:lstStyle/>
          <a:p>
            <a:pPr>
              <a:lnSpc>
                <a:spcPct val="90000"/>
              </a:lnSpc>
              <a:spcAft>
                <a:spcPts val="600"/>
              </a:spcAft>
            </a:pPr>
            <a:r>
              <a:rPr lang="en-US" sz="2000" dirty="0">
                <a:latin typeface="Georgia"/>
              </a:rPr>
              <a:t>This will bring you to the Requisition. The first section is Posting Details. Please review the posting details and update the areas in red if needed. </a:t>
            </a:r>
            <a:endParaRPr lang="en-US"/>
          </a:p>
          <a:p>
            <a:pPr indent="-228600">
              <a:lnSpc>
                <a:spcPct val="90000"/>
              </a:lnSpc>
              <a:spcAft>
                <a:spcPts val="600"/>
              </a:spcAft>
              <a:buAutoNum type="arabicPeriod"/>
            </a:pPr>
            <a:endParaRPr lang="en-US" sz="2000" dirty="0">
              <a:highlight>
                <a:srgbClr val="FFFF00"/>
              </a:highlight>
              <a:latin typeface="Georgia"/>
            </a:endParaRPr>
          </a:p>
          <a:p>
            <a:pPr>
              <a:lnSpc>
                <a:spcPct val="90000"/>
              </a:lnSpc>
              <a:spcAft>
                <a:spcPts val="600"/>
              </a:spcAft>
            </a:pPr>
            <a:r>
              <a:rPr lang="en-US" sz="2000" b="1" i="1" dirty="0">
                <a:highlight>
                  <a:srgbClr val="FFFF00"/>
                </a:highlight>
                <a:latin typeface="Georgia"/>
              </a:rPr>
              <a:t>Per the Equal Pay for Equal Work Act, all job postings </a:t>
            </a:r>
            <a:r>
              <a:rPr lang="en-US" sz="2000" b="1" i="1" u="sng" dirty="0">
                <a:highlight>
                  <a:srgbClr val="FFFF00"/>
                </a:highlight>
                <a:latin typeface="Georgia"/>
              </a:rPr>
              <a:t>must</a:t>
            </a:r>
            <a:r>
              <a:rPr lang="en-US" sz="2000" b="1" i="1" dirty="0">
                <a:highlight>
                  <a:srgbClr val="FFFF00"/>
                </a:highlight>
                <a:latin typeface="Georgia"/>
              </a:rPr>
              <a:t> now include a good faith estimate of the date an application window is anticipated to close.</a:t>
            </a:r>
            <a:endParaRPr lang="en-US" sz="2000" b="1" i="1">
              <a:highlight>
                <a:srgbClr val="FFFF00"/>
              </a:highlight>
              <a:latin typeface="Georgia"/>
            </a:endParaRPr>
          </a:p>
          <a:p>
            <a:pPr>
              <a:lnSpc>
                <a:spcPct val="90000"/>
              </a:lnSpc>
              <a:spcAft>
                <a:spcPts val="600"/>
              </a:spcAft>
            </a:pPr>
            <a:r>
              <a:rPr lang="en-US" sz="2000" b="1" i="1" dirty="0">
                <a:highlight>
                  <a:srgbClr val="EE6464"/>
                </a:highlight>
                <a:latin typeface="Georgia"/>
              </a:rPr>
              <a:t>Language like "open until filled" is NOT compliant. </a:t>
            </a:r>
          </a:p>
          <a:p>
            <a:pPr>
              <a:lnSpc>
                <a:spcPct val="90000"/>
              </a:lnSpc>
              <a:spcAft>
                <a:spcPts val="600"/>
              </a:spcAft>
            </a:pPr>
            <a:endParaRPr lang="en-US" sz="2000" dirty="0">
              <a:latin typeface="Georgia"/>
            </a:endParaRPr>
          </a:p>
          <a:p>
            <a:pPr>
              <a:lnSpc>
                <a:spcPct val="90000"/>
              </a:lnSpc>
              <a:spcAft>
                <a:spcPts val="600"/>
              </a:spcAft>
            </a:pPr>
            <a:r>
              <a:rPr lang="en-US" sz="2000" dirty="0">
                <a:latin typeface="Georgia"/>
              </a:rPr>
              <a:t>Application Deadline Type:</a:t>
            </a:r>
            <a:endParaRPr lang="en-US" dirty="0"/>
          </a:p>
          <a:p>
            <a:pPr marL="457200" indent="-457200">
              <a:lnSpc>
                <a:spcPct val="90000"/>
              </a:lnSpc>
              <a:spcAft>
                <a:spcPts val="600"/>
              </a:spcAft>
              <a:buAutoNum type="arabicPeriod"/>
            </a:pPr>
            <a:r>
              <a:rPr lang="en-US" sz="2000" dirty="0">
                <a:latin typeface="Georgia"/>
              </a:rPr>
              <a:t>Application Deadline – This will put a hard close on the job posting on the specified date.</a:t>
            </a:r>
          </a:p>
          <a:p>
            <a:pPr marL="457200" indent="-457200">
              <a:lnSpc>
                <a:spcPct val="90000"/>
              </a:lnSpc>
              <a:spcAft>
                <a:spcPts val="600"/>
              </a:spcAft>
              <a:buAutoNum type="arabicPeriod"/>
            </a:pPr>
            <a:r>
              <a:rPr lang="en-US" sz="2000" dirty="0">
                <a:latin typeface="Georgia"/>
              </a:rPr>
              <a:t>Continuous Recruitment- This will keep the job posting open to new applicants, but a full consideration date is listed. Meaning applications after the date don't need to be evaluated but can be.</a:t>
            </a:r>
          </a:p>
          <a:p>
            <a:pPr>
              <a:lnSpc>
                <a:spcPct val="90000"/>
              </a:lnSpc>
              <a:spcAft>
                <a:spcPts val="600"/>
              </a:spcAft>
            </a:pPr>
            <a:endParaRPr lang="en-US" sz="2000" dirty="0">
              <a:latin typeface="Georgia"/>
            </a:endParaRP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ageUp logo">
            <a:extLst>
              <a:ext uri="{FF2B5EF4-FFF2-40B4-BE49-F238E27FC236}">
                <a16:creationId xmlns:a16="http://schemas.microsoft.com/office/drawing/2014/main" id="{35C779C1-0E6F-3E6A-14C3-1744E9A4C10C}"/>
              </a:ext>
            </a:extLst>
          </p:cNvPr>
          <p:cNvPicPr>
            <a:picLocks noChangeAspect="1"/>
          </p:cNvPicPr>
          <p:nvPr/>
        </p:nvPicPr>
        <p:blipFill>
          <a:blip r:embed="rId4"/>
          <a:stretch>
            <a:fillRect/>
          </a:stretch>
        </p:blipFill>
        <p:spPr>
          <a:xfrm>
            <a:off x="10685938" y="6398126"/>
            <a:ext cx="1508122" cy="464428"/>
          </a:xfrm>
          <a:prstGeom prst="rect">
            <a:avLst/>
          </a:prstGeom>
        </p:spPr>
      </p:pic>
      <p:sp>
        <p:nvSpPr>
          <p:cNvPr id="2" name="Rectangle 1">
            <a:extLst>
              <a:ext uri="{FF2B5EF4-FFF2-40B4-BE49-F238E27FC236}">
                <a16:creationId xmlns:a16="http://schemas.microsoft.com/office/drawing/2014/main" id="{80DE6315-A16B-6FEA-3722-B60CAA6B3AD1}"/>
              </a:ext>
            </a:extLst>
          </p:cNvPr>
          <p:cNvSpPr/>
          <p:nvPr/>
        </p:nvSpPr>
        <p:spPr>
          <a:xfrm>
            <a:off x="3190876" y="3495675"/>
            <a:ext cx="1085850" cy="8572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778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C6BBE-CA70-B870-32FB-02FBBCF2616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674A07-8B47-7157-4D3F-13463DE1C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B8B681-D51B-B8D6-D690-653923CEE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7F9B75-0691-0533-0AB0-1896C258C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D7E189-28E9-AA9B-64F6-E2DC2E4C0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0A45C9-77BF-E7FB-92D9-09546E87FF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C87850-21DF-5546-9D59-ABAD3F77DDD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Georgia"/>
                <a:ea typeface="+mn-lt"/>
                <a:cs typeface="+mn-lt"/>
              </a:rPr>
              <a:t>Requisition Approval Process</a:t>
            </a:r>
            <a:endParaRPr lang="en-US" dirty="0"/>
          </a:p>
        </p:txBody>
      </p:sp>
      <p:pic>
        <p:nvPicPr>
          <p:cNvPr id="5" name="Picture 4" descr="PageUp logo">
            <a:extLst>
              <a:ext uri="{FF2B5EF4-FFF2-40B4-BE49-F238E27FC236}">
                <a16:creationId xmlns:a16="http://schemas.microsoft.com/office/drawing/2014/main" id="{E52878D1-BB86-29C5-CF75-0AE5F2AD3FF4}"/>
              </a:ext>
            </a:extLst>
          </p:cNvPr>
          <p:cNvPicPr>
            <a:picLocks noChangeAspect="1"/>
          </p:cNvPicPr>
          <p:nvPr/>
        </p:nvPicPr>
        <p:blipFill>
          <a:blip r:embed="rId2"/>
          <a:stretch>
            <a:fillRect/>
          </a:stretch>
        </p:blipFill>
        <p:spPr>
          <a:xfrm>
            <a:off x="9872452" y="-6792"/>
            <a:ext cx="2321608" cy="793941"/>
          </a:xfrm>
          <a:prstGeom prst="rect">
            <a:avLst/>
          </a:prstGeom>
        </p:spPr>
      </p:pic>
      <p:sp useBgFill="1">
        <p:nvSpPr>
          <p:cNvPr id="11" name="Rectangle 10">
            <a:extLst>
              <a:ext uri="{FF2B5EF4-FFF2-40B4-BE49-F238E27FC236}">
                <a16:creationId xmlns:a16="http://schemas.microsoft.com/office/drawing/2014/main" id="{EABC4254-81B6-019B-3268-919777147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0F51B61-0000-E1A8-D1D3-B5AF0C77D418}"/>
              </a:ext>
            </a:extLst>
          </p:cNvPr>
          <p:cNvSpPr txBox="1"/>
          <p:nvPr/>
        </p:nvSpPr>
        <p:spPr>
          <a:xfrm>
            <a:off x="467531" y="1847990"/>
            <a:ext cx="10161562" cy="138526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000" dirty="0">
                <a:latin typeface="Georgia"/>
              </a:rPr>
              <a:t>Next, is the Number of Openings and Position Details section. Please make sure the details are correct. If something is incorrect, please email </a:t>
            </a:r>
            <a:r>
              <a:rPr lang="en-US" sz="2000" dirty="0">
                <a:latin typeface="Georgia"/>
                <a:hlinkClick r:id="rId3"/>
              </a:rPr>
              <a:t>Talent Acquisition</a:t>
            </a:r>
            <a:r>
              <a:rPr lang="en-US" sz="2000" dirty="0">
                <a:latin typeface="Georgia"/>
              </a:rPr>
              <a:t>.</a:t>
            </a:r>
          </a:p>
        </p:txBody>
      </p:sp>
      <p:pic>
        <p:nvPicPr>
          <p:cNvPr id="18" name="Picture 17" descr="A screenshot of a application&#10;&#10;AI-generated content may be incorrect.">
            <a:extLst>
              <a:ext uri="{FF2B5EF4-FFF2-40B4-BE49-F238E27FC236}">
                <a16:creationId xmlns:a16="http://schemas.microsoft.com/office/drawing/2014/main" id="{91FA1432-2D95-34F1-1290-9938BD65A71C}"/>
              </a:ext>
            </a:extLst>
          </p:cNvPr>
          <p:cNvPicPr>
            <a:picLocks noChangeAspect="1"/>
          </p:cNvPicPr>
          <p:nvPr/>
        </p:nvPicPr>
        <p:blipFill>
          <a:blip r:embed="rId4"/>
          <a:stretch>
            <a:fillRect/>
          </a:stretch>
        </p:blipFill>
        <p:spPr>
          <a:xfrm>
            <a:off x="367763" y="2839013"/>
            <a:ext cx="6258086" cy="1380158"/>
          </a:xfrm>
          <a:prstGeom prst="rect">
            <a:avLst/>
          </a:prstGeom>
        </p:spPr>
      </p:pic>
      <p:pic>
        <p:nvPicPr>
          <p:cNvPr id="20" name="Picture 19" descr="A screenshot of a computer&#10;&#10;AI-generated content may be incorrect.">
            <a:extLst>
              <a:ext uri="{FF2B5EF4-FFF2-40B4-BE49-F238E27FC236}">
                <a16:creationId xmlns:a16="http://schemas.microsoft.com/office/drawing/2014/main" id="{3A6E2AC6-42B9-7AF0-D875-96DC8075D472}"/>
              </a:ext>
            </a:extLst>
          </p:cNvPr>
          <p:cNvPicPr>
            <a:picLocks noChangeAspect="1"/>
          </p:cNvPicPr>
          <p:nvPr/>
        </p:nvPicPr>
        <p:blipFill>
          <a:blip r:embed="rId5"/>
          <a:stretch>
            <a:fillRect/>
          </a:stretch>
        </p:blipFill>
        <p:spPr>
          <a:xfrm>
            <a:off x="5350710" y="4384890"/>
            <a:ext cx="6217565" cy="2195271"/>
          </a:xfrm>
          <a:prstGeom prst="rect">
            <a:avLst/>
          </a:prstGeom>
        </p:spPr>
      </p:pic>
    </p:spTree>
    <p:extLst>
      <p:ext uri="{BB962C8B-B14F-4D97-AF65-F5344CB8AC3E}">
        <p14:creationId xmlns:p14="http://schemas.microsoft.com/office/powerpoint/2010/main" val="2529136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2EF34-1032-0E09-5A3F-0E7EC5023A9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58C84D-163D-6291-0AC6-9BF96114C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CDD4A9-3EC5-F48B-5FD4-8A3299504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55DD14-2B57-F433-7CD8-AA5E206DD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85B714-3A1F-1CF5-4CE4-186BFF29F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92453B-0805-3E92-D86D-4ADE295C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4A025-F7DE-9EB2-A617-6EC77175832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Georgia"/>
                <a:ea typeface="+mn-lt"/>
                <a:cs typeface="+mn-lt"/>
              </a:rPr>
              <a:t>Requisition Approval Process</a:t>
            </a:r>
            <a:endParaRPr lang="en-US" dirty="0"/>
          </a:p>
        </p:txBody>
      </p:sp>
      <p:pic>
        <p:nvPicPr>
          <p:cNvPr id="5" name="Picture 4" descr="PageUp logo">
            <a:extLst>
              <a:ext uri="{FF2B5EF4-FFF2-40B4-BE49-F238E27FC236}">
                <a16:creationId xmlns:a16="http://schemas.microsoft.com/office/drawing/2014/main" id="{2CBF2DCF-8AEF-0634-7358-5B658A81177F}"/>
              </a:ext>
            </a:extLst>
          </p:cNvPr>
          <p:cNvPicPr>
            <a:picLocks noChangeAspect="1"/>
          </p:cNvPicPr>
          <p:nvPr/>
        </p:nvPicPr>
        <p:blipFill>
          <a:blip r:embed="rId2"/>
          <a:stretch>
            <a:fillRect/>
          </a:stretch>
        </p:blipFill>
        <p:spPr>
          <a:xfrm>
            <a:off x="9872452" y="-6792"/>
            <a:ext cx="2321608" cy="793941"/>
          </a:xfrm>
          <a:prstGeom prst="rect">
            <a:avLst/>
          </a:prstGeom>
        </p:spPr>
      </p:pic>
      <p:sp useBgFill="1">
        <p:nvSpPr>
          <p:cNvPr id="11" name="Rectangle 10">
            <a:extLst>
              <a:ext uri="{FF2B5EF4-FFF2-40B4-BE49-F238E27FC236}">
                <a16:creationId xmlns:a16="http://schemas.microsoft.com/office/drawing/2014/main" id="{4223BD44-2183-974A-F9E8-1754E45DE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71771E6-CC2B-CC95-71E8-C847DDA88DCB}"/>
              </a:ext>
            </a:extLst>
          </p:cNvPr>
          <p:cNvSpPr txBox="1"/>
          <p:nvPr/>
        </p:nvSpPr>
        <p:spPr>
          <a:xfrm>
            <a:off x="457684" y="1714983"/>
            <a:ext cx="11020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ea typeface="+mn-lt"/>
                <a:cs typeface="+mn-lt"/>
              </a:rPr>
              <a:t>The compensation/budget information will have areas where you can make comments about changes requested/rationale for change, and position funding details if needed. </a:t>
            </a:r>
            <a:r>
              <a:rPr lang="en-US" b="1" dirty="0">
                <a:latin typeface="Georgia"/>
                <a:ea typeface="+mn-lt"/>
                <a:cs typeface="+mn-lt"/>
              </a:rPr>
              <a:t>Be sure to include your initials and date if leaving a comment.</a:t>
            </a:r>
            <a:endParaRPr lang="en-US" dirty="0">
              <a:latin typeface="Georgia"/>
              <a:ea typeface="+mn-lt"/>
              <a:cs typeface="+mn-lt"/>
            </a:endParaRPr>
          </a:p>
        </p:txBody>
      </p:sp>
      <p:pic>
        <p:nvPicPr>
          <p:cNvPr id="6" name="Picture 5" descr="A screenshot of a computer&#10;&#10;Description automatically generated">
            <a:extLst>
              <a:ext uri="{FF2B5EF4-FFF2-40B4-BE49-F238E27FC236}">
                <a16:creationId xmlns:a16="http://schemas.microsoft.com/office/drawing/2014/main" id="{A845373A-0CD4-9AE7-6048-9FEB2827E434}"/>
              </a:ext>
            </a:extLst>
          </p:cNvPr>
          <p:cNvPicPr>
            <a:picLocks noChangeAspect="1"/>
          </p:cNvPicPr>
          <p:nvPr/>
        </p:nvPicPr>
        <p:blipFill>
          <a:blip r:embed="rId3"/>
          <a:stretch>
            <a:fillRect/>
          </a:stretch>
        </p:blipFill>
        <p:spPr>
          <a:xfrm>
            <a:off x="2533623" y="2639811"/>
            <a:ext cx="6405241" cy="4042597"/>
          </a:xfrm>
          <a:prstGeom prst="rect">
            <a:avLst/>
          </a:prstGeom>
        </p:spPr>
      </p:pic>
    </p:spTree>
    <p:extLst>
      <p:ext uri="{BB962C8B-B14F-4D97-AF65-F5344CB8AC3E}">
        <p14:creationId xmlns:p14="http://schemas.microsoft.com/office/powerpoint/2010/main" val="3104930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5A0FE5B8-D47D-1610-98BE-D47DB6C60482}"/>
              </a:ext>
            </a:extLst>
          </p:cNvPr>
          <p:cNvPicPr>
            <a:picLocks noChangeAspect="1"/>
          </p:cNvPicPr>
          <p:nvPr/>
        </p:nvPicPr>
        <p:blipFill>
          <a:blip r:embed="rId3"/>
          <a:srcRect l="2806"/>
          <a:stretch/>
        </p:blipFill>
        <p:spPr>
          <a:xfrm>
            <a:off x="364454" y="177126"/>
            <a:ext cx="7750846" cy="6054920"/>
          </a:xfrm>
          <a:prstGeom prst="rect">
            <a:avLst/>
          </a:prstGeom>
        </p:spPr>
      </p:pic>
      <p:sp>
        <p:nvSpPr>
          <p:cNvPr id="4" name="TextBox 3">
            <a:extLst>
              <a:ext uri="{FF2B5EF4-FFF2-40B4-BE49-F238E27FC236}">
                <a16:creationId xmlns:a16="http://schemas.microsoft.com/office/drawing/2014/main" id="{70B6636F-554B-13BC-FFF1-BC2ECDFB32D0}"/>
              </a:ext>
            </a:extLst>
          </p:cNvPr>
          <p:cNvSpPr txBox="1"/>
          <p:nvPr/>
        </p:nvSpPr>
        <p:spPr>
          <a:xfrm>
            <a:off x="8378441" y="381587"/>
            <a:ext cx="3296204" cy="564956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dirty="0">
                <a:latin typeface="Georgia"/>
              </a:rPr>
              <a:t>In the Advertising Text section, the summary description, responsibilities, minimum qualifications, and preferred qualifications are pulled from the job description. If you need to make changes to these areas, please do so in this section. </a:t>
            </a:r>
            <a:endParaRPr lang="en-US"/>
          </a:p>
          <a:p>
            <a:pPr>
              <a:lnSpc>
                <a:spcPct val="90000"/>
              </a:lnSpc>
              <a:spcAft>
                <a:spcPts val="600"/>
              </a:spcAft>
            </a:pPr>
            <a:endParaRPr lang="en-US" dirty="0">
              <a:latin typeface="Georgia"/>
            </a:endParaRPr>
          </a:p>
          <a:p>
            <a:pPr>
              <a:lnSpc>
                <a:spcPct val="90000"/>
              </a:lnSpc>
              <a:spcAft>
                <a:spcPts val="600"/>
              </a:spcAft>
            </a:pPr>
            <a:r>
              <a:rPr lang="en-US" dirty="0">
                <a:latin typeface="Georgia"/>
              </a:rPr>
              <a:t>Include any additional job boards you would like to post on (include URL) and special instructions to applicants. </a:t>
            </a:r>
          </a:p>
          <a:p>
            <a:pPr>
              <a:lnSpc>
                <a:spcPct val="90000"/>
              </a:lnSpc>
              <a:spcAft>
                <a:spcPts val="600"/>
              </a:spcAft>
            </a:pPr>
            <a:endParaRPr lang="en-US" dirty="0">
              <a:latin typeface="Georgia"/>
            </a:endParaRPr>
          </a:p>
          <a:p>
            <a:pPr>
              <a:lnSpc>
                <a:spcPct val="90000"/>
              </a:lnSpc>
              <a:spcAft>
                <a:spcPts val="600"/>
              </a:spcAft>
            </a:pPr>
            <a:r>
              <a:rPr lang="en-US" dirty="0">
                <a:latin typeface="Georgia"/>
              </a:rPr>
              <a:t>The position preview will have a brief preview of the job that will show up on the job advertisement. Please make any changes you would like.</a:t>
            </a: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5E3423A2-52C1-3BAC-ADB8-9EA18D92BF52}"/>
              </a:ext>
            </a:extLst>
          </p:cNvPr>
          <p:cNvPicPr>
            <a:picLocks noChangeAspect="1"/>
          </p:cNvPicPr>
          <p:nvPr/>
        </p:nvPicPr>
        <p:blipFill>
          <a:blip r:embed="rId4"/>
          <a:stretch>
            <a:fillRect/>
          </a:stretch>
        </p:blipFill>
        <p:spPr>
          <a:xfrm>
            <a:off x="10457756" y="6398425"/>
            <a:ext cx="1614826" cy="462638"/>
          </a:xfrm>
          <a:prstGeom prst="rect">
            <a:avLst/>
          </a:prstGeom>
        </p:spPr>
      </p:pic>
      <p:sp>
        <p:nvSpPr>
          <p:cNvPr id="3" name="Rectangle 2">
            <a:extLst>
              <a:ext uri="{FF2B5EF4-FFF2-40B4-BE49-F238E27FC236}">
                <a16:creationId xmlns:a16="http://schemas.microsoft.com/office/drawing/2014/main" id="{24BD24A5-C7AA-66F1-B63C-C4868BA45F5E}"/>
              </a:ext>
            </a:extLst>
          </p:cNvPr>
          <p:cNvSpPr/>
          <p:nvPr/>
        </p:nvSpPr>
        <p:spPr>
          <a:xfrm>
            <a:off x="314324" y="161925"/>
            <a:ext cx="7772399" cy="380999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30360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A1E3F055-74BB-CB8F-1118-E62843B76676}"/>
              </a:ext>
            </a:extLst>
          </p:cNvPr>
          <p:cNvPicPr>
            <a:picLocks noChangeAspect="1"/>
          </p:cNvPicPr>
          <p:nvPr/>
        </p:nvPicPr>
        <p:blipFill>
          <a:blip r:embed="rId2"/>
          <a:stretch>
            <a:fillRect/>
          </a:stretch>
        </p:blipFill>
        <p:spPr>
          <a:xfrm>
            <a:off x="9865619" y="81736"/>
            <a:ext cx="2167000" cy="705594"/>
          </a:xfrm>
          <a:prstGeom prst="rect">
            <a:avLst/>
          </a:prstGeom>
        </p:spPr>
      </p:pic>
      <p:pic>
        <p:nvPicPr>
          <p:cNvPr id="2" name="Picture 1" descr="A screenshot of a computer&#10;&#10;AI-generated content may be incorrect.">
            <a:extLst>
              <a:ext uri="{FF2B5EF4-FFF2-40B4-BE49-F238E27FC236}">
                <a16:creationId xmlns:a16="http://schemas.microsoft.com/office/drawing/2014/main" id="{4FBADC82-2A25-F2E7-CB09-704825FF110C}"/>
              </a:ext>
            </a:extLst>
          </p:cNvPr>
          <p:cNvPicPr>
            <a:picLocks noChangeAspect="1"/>
          </p:cNvPicPr>
          <p:nvPr/>
        </p:nvPicPr>
        <p:blipFill>
          <a:blip r:embed="rId3"/>
          <a:stretch>
            <a:fillRect/>
          </a:stretch>
        </p:blipFill>
        <p:spPr>
          <a:xfrm>
            <a:off x="1442149" y="3076413"/>
            <a:ext cx="8984820" cy="3779004"/>
          </a:xfrm>
          <a:prstGeom prst="rect">
            <a:avLst/>
          </a:prstGeom>
        </p:spPr>
      </p:pic>
      <p:sp>
        <p:nvSpPr>
          <p:cNvPr id="4" name="Rectangle 3">
            <a:extLst>
              <a:ext uri="{FF2B5EF4-FFF2-40B4-BE49-F238E27FC236}">
                <a16:creationId xmlns:a16="http://schemas.microsoft.com/office/drawing/2014/main" id="{70586D6F-E3EB-D1D9-20B5-70D9F024AB5C}"/>
              </a:ext>
            </a:extLst>
          </p:cNvPr>
          <p:cNvSpPr/>
          <p:nvPr/>
        </p:nvSpPr>
        <p:spPr>
          <a:xfrm>
            <a:off x="1443280" y="3077865"/>
            <a:ext cx="4588951" cy="845627"/>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7521CEE0-CDCD-C62F-2DC4-ED3F92B34EB0}"/>
              </a:ext>
            </a:extLst>
          </p:cNvPr>
          <p:cNvSpPr txBox="1"/>
          <p:nvPr/>
        </p:nvSpPr>
        <p:spPr>
          <a:xfrm>
            <a:off x="442509" y="1613599"/>
            <a:ext cx="1130617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If you made any changes or additions to the Advertising Text, please select "yes". This will let HR know that there is an update. If "no" is answered the advertising text will remain the same. </a:t>
            </a:r>
          </a:p>
          <a:p>
            <a:endParaRPr lang="en-US" sz="1600" dirty="0">
              <a:latin typeface="Georgia"/>
            </a:endParaRPr>
          </a:p>
          <a:p>
            <a:r>
              <a:rPr lang="en-US" sz="1600" dirty="0">
                <a:latin typeface="Georgia"/>
              </a:rPr>
              <a:t>The Advertising Text will show you how the job will look on the job board. Once you add an apply by date (on the top of the requisition), HR will add it to the advertising text.</a:t>
            </a:r>
          </a:p>
        </p:txBody>
      </p:sp>
      <p:sp>
        <p:nvSpPr>
          <p:cNvPr id="7" name="TextBox 6">
            <a:extLst>
              <a:ext uri="{FF2B5EF4-FFF2-40B4-BE49-F238E27FC236}">
                <a16:creationId xmlns:a16="http://schemas.microsoft.com/office/drawing/2014/main" id="{A398158E-8BC9-D3CE-51DE-F5992F870684}"/>
              </a:ext>
            </a:extLst>
          </p:cNvPr>
          <p:cNvSpPr txBox="1"/>
          <p:nvPr/>
        </p:nvSpPr>
        <p:spPr>
          <a:xfrm>
            <a:off x="1353519" y="436535"/>
            <a:ext cx="111639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rgbClr val="FFFFFF"/>
                </a:solidFill>
                <a:latin typeface="Georgia"/>
              </a:rPr>
              <a:t>Requisition Approval Process</a:t>
            </a:r>
            <a:r>
              <a:rPr lang="en-US" sz="4000">
                <a:latin typeface="Georgia"/>
              </a:rPr>
              <a:t>​</a:t>
            </a:r>
            <a:endParaRPr lang="en-US"/>
          </a:p>
        </p:txBody>
      </p:sp>
    </p:spTree>
    <p:extLst>
      <p:ext uri="{BB962C8B-B14F-4D97-AF65-F5344CB8AC3E}">
        <p14:creationId xmlns:p14="http://schemas.microsoft.com/office/powerpoint/2010/main" val="72242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8D472-88B1-7A2F-78AA-6AC77D25986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D695717-94CC-D9EC-26ED-D26774A2C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46A51C-6B04-CC12-1030-866304F10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A2AACC-0704-C85E-CE3D-5100A6DEE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0F5C26-7F7C-ABB3-B565-2BC463480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DED3B653-60E9-DC04-7AF9-CD2683E6CEA5}"/>
              </a:ext>
            </a:extLst>
          </p:cNvPr>
          <p:cNvPicPr>
            <a:picLocks noChangeAspect="1"/>
          </p:cNvPicPr>
          <p:nvPr/>
        </p:nvPicPr>
        <p:blipFill>
          <a:blip r:embed="rId2"/>
          <a:stretch>
            <a:fillRect/>
          </a:stretch>
        </p:blipFill>
        <p:spPr>
          <a:xfrm>
            <a:off x="9865619" y="81736"/>
            <a:ext cx="2167000" cy="705594"/>
          </a:xfrm>
          <a:prstGeom prst="rect">
            <a:avLst/>
          </a:prstGeom>
        </p:spPr>
      </p:pic>
      <p:sp>
        <p:nvSpPr>
          <p:cNvPr id="5" name="TextBox 4">
            <a:extLst>
              <a:ext uri="{FF2B5EF4-FFF2-40B4-BE49-F238E27FC236}">
                <a16:creationId xmlns:a16="http://schemas.microsoft.com/office/drawing/2014/main" id="{F4EC36C0-6B20-F53D-6B97-34AD42E07179}"/>
              </a:ext>
            </a:extLst>
          </p:cNvPr>
          <p:cNvSpPr txBox="1"/>
          <p:nvPr/>
        </p:nvSpPr>
        <p:spPr>
          <a:xfrm>
            <a:off x="73596" y="2540020"/>
            <a:ext cx="4428802" cy="29885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
              <a:lnSpc>
                <a:spcPct val="90000"/>
              </a:lnSpc>
              <a:spcAft>
                <a:spcPts val="600"/>
              </a:spcAft>
            </a:pPr>
            <a:r>
              <a:rPr lang="en-US" dirty="0">
                <a:latin typeface="Georgia"/>
              </a:rPr>
              <a:t>Next, select who will be the search committee chair, if not you. You can also select a committee co-chair or department administrator. This person will have access to move applicants through the workflow in </a:t>
            </a:r>
            <a:r>
              <a:rPr lang="en-US" err="1">
                <a:latin typeface="Georgia"/>
              </a:rPr>
              <a:t>PageUp</a:t>
            </a:r>
            <a:r>
              <a:rPr lang="en-US" dirty="0">
                <a:latin typeface="Georgia"/>
              </a:rPr>
              <a:t>. </a:t>
            </a:r>
            <a:endParaRPr lang="en-US">
              <a:latin typeface="Georgia"/>
            </a:endParaRPr>
          </a:p>
          <a:p>
            <a:pPr marL="285750" indent="-228600">
              <a:lnSpc>
                <a:spcPct val="90000"/>
              </a:lnSpc>
              <a:spcAft>
                <a:spcPts val="600"/>
              </a:spcAft>
              <a:buFont typeface="Arial,Sans-Serif"/>
              <a:buChar char="•"/>
            </a:pPr>
            <a:endParaRPr lang="en-US" dirty="0">
              <a:latin typeface="Georgia"/>
            </a:endParaRPr>
          </a:p>
          <a:p>
            <a:pPr marL="57150">
              <a:lnSpc>
                <a:spcPct val="90000"/>
              </a:lnSpc>
              <a:spcAft>
                <a:spcPts val="600"/>
              </a:spcAft>
            </a:pPr>
            <a:r>
              <a:rPr lang="en-US" dirty="0">
                <a:latin typeface="Georgia"/>
              </a:rPr>
              <a:t>Finally, select who will be serving on the search committee. If you are not sure, they can be added later by the Talent Acquisition Specialist. </a:t>
            </a:r>
          </a:p>
        </p:txBody>
      </p:sp>
      <p:sp>
        <p:nvSpPr>
          <p:cNvPr id="7" name="TextBox 6">
            <a:extLst>
              <a:ext uri="{FF2B5EF4-FFF2-40B4-BE49-F238E27FC236}">
                <a16:creationId xmlns:a16="http://schemas.microsoft.com/office/drawing/2014/main" id="{BAB6E81B-86FE-EE39-F715-74AEEEB29BFC}"/>
              </a:ext>
            </a:extLst>
          </p:cNvPr>
          <p:cNvSpPr txBox="1"/>
          <p:nvPr/>
        </p:nvSpPr>
        <p:spPr>
          <a:xfrm>
            <a:off x="1353519" y="436535"/>
            <a:ext cx="111639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rgbClr val="FFFFFF"/>
                </a:solidFill>
                <a:latin typeface="Georgia"/>
              </a:rPr>
              <a:t>Requisition Approval Process</a:t>
            </a:r>
            <a:r>
              <a:rPr lang="en-US" sz="4000">
                <a:latin typeface="Georgia"/>
              </a:rPr>
              <a:t>​</a:t>
            </a:r>
            <a:endParaRPr lang="en-US"/>
          </a:p>
        </p:txBody>
      </p:sp>
      <p:pic>
        <p:nvPicPr>
          <p:cNvPr id="3" name="Picture 2" descr="A screenshot of a computer&#10;&#10;Description automatically generated">
            <a:extLst>
              <a:ext uri="{FF2B5EF4-FFF2-40B4-BE49-F238E27FC236}">
                <a16:creationId xmlns:a16="http://schemas.microsoft.com/office/drawing/2014/main" id="{C4368244-1A98-CAD9-9333-0504CDFCB58C}"/>
              </a:ext>
            </a:extLst>
          </p:cNvPr>
          <p:cNvPicPr>
            <a:picLocks noChangeAspect="1"/>
          </p:cNvPicPr>
          <p:nvPr/>
        </p:nvPicPr>
        <p:blipFill>
          <a:blip r:embed="rId3"/>
          <a:stretch>
            <a:fillRect/>
          </a:stretch>
        </p:blipFill>
        <p:spPr>
          <a:xfrm>
            <a:off x="4717538" y="2217387"/>
            <a:ext cx="7219143" cy="3637259"/>
          </a:xfrm>
          <a:prstGeom prst="rect">
            <a:avLst/>
          </a:prstGeom>
        </p:spPr>
      </p:pic>
    </p:spTree>
    <p:extLst>
      <p:ext uri="{BB962C8B-B14F-4D97-AF65-F5344CB8AC3E}">
        <p14:creationId xmlns:p14="http://schemas.microsoft.com/office/powerpoint/2010/main" val="2608448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E1DF16-CF73-0628-F85A-307F135ED46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292A902-42B8-21B1-8BBB-7904FC5B3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4544F558-5179-76A2-9F08-E76C3008DEAF}"/>
              </a:ext>
            </a:extLst>
          </p:cNvPr>
          <p:cNvPicPr>
            <a:picLocks noChangeAspect="1"/>
          </p:cNvPicPr>
          <p:nvPr/>
        </p:nvPicPr>
        <p:blipFill>
          <a:blip r:embed="rId3"/>
          <a:srcRect l="13210" r="14608" b="1"/>
          <a:stretch/>
        </p:blipFill>
        <p:spPr>
          <a:xfrm>
            <a:off x="20" y="431"/>
            <a:ext cx="8115280" cy="6408311"/>
          </a:xfrm>
          <a:prstGeom prst="rect">
            <a:avLst/>
          </a:prstGeom>
        </p:spPr>
      </p:pic>
      <p:sp>
        <p:nvSpPr>
          <p:cNvPr id="4" name="TextBox 3">
            <a:extLst>
              <a:ext uri="{FF2B5EF4-FFF2-40B4-BE49-F238E27FC236}">
                <a16:creationId xmlns:a16="http://schemas.microsoft.com/office/drawing/2014/main" id="{A01F0029-DC22-3C5A-D56B-15BB327DF786}"/>
              </a:ext>
            </a:extLst>
          </p:cNvPr>
          <p:cNvSpPr txBox="1"/>
          <p:nvPr/>
        </p:nvSpPr>
        <p:spPr>
          <a:xfrm>
            <a:off x="8367107" y="364322"/>
            <a:ext cx="3483942" cy="559435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dirty="0">
                <a:latin typeface="Georgia"/>
              </a:rPr>
              <a:t>The last section on the requisition card shows the approval process (the hiring manager will typically see their name in step 2). After you have reviewed the posting and everything is to your liking, click "Approve" and it will go to the next person in the approval list. </a:t>
            </a:r>
            <a:endParaRPr lang="en-US" dirty="0"/>
          </a:p>
          <a:p>
            <a:pPr>
              <a:lnSpc>
                <a:spcPct val="90000"/>
              </a:lnSpc>
              <a:spcAft>
                <a:spcPts val="600"/>
              </a:spcAft>
            </a:pPr>
            <a:endParaRPr lang="en-US">
              <a:latin typeface="Georgia"/>
            </a:endParaRPr>
          </a:p>
          <a:p>
            <a:pPr>
              <a:lnSpc>
                <a:spcPct val="90000"/>
              </a:lnSpc>
              <a:spcAft>
                <a:spcPts val="600"/>
              </a:spcAft>
            </a:pPr>
            <a:r>
              <a:rPr lang="en-US" dirty="0">
                <a:latin typeface="Georgia"/>
              </a:rPr>
              <a:t>When all the approval signatures are collected, the Talent Acquisition Specialist will then be notified to post the position, and an email will go to the hiring manager and/or search committee chair confirming it has been posted with additional next steps. </a:t>
            </a:r>
          </a:p>
        </p:txBody>
      </p:sp>
      <p:sp>
        <p:nvSpPr>
          <p:cNvPr id="14" name="Rectangle 13">
            <a:extLst>
              <a:ext uri="{FF2B5EF4-FFF2-40B4-BE49-F238E27FC236}">
                <a16:creationId xmlns:a16="http://schemas.microsoft.com/office/drawing/2014/main" id="{214566CA-D175-ED8F-2DDD-D3081D663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CF11DB-624B-2E25-8860-37C1D11C8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F61030E0-27D4-D72C-340F-6D3232B1E7EB}"/>
              </a:ext>
            </a:extLst>
          </p:cNvPr>
          <p:cNvPicPr>
            <a:picLocks noChangeAspect="1"/>
          </p:cNvPicPr>
          <p:nvPr/>
        </p:nvPicPr>
        <p:blipFill>
          <a:blip r:embed="rId4"/>
          <a:stretch>
            <a:fillRect/>
          </a:stretch>
        </p:blipFill>
        <p:spPr>
          <a:xfrm>
            <a:off x="10579234" y="6398425"/>
            <a:ext cx="1614826" cy="462638"/>
          </a:xfrm>
          <a:prstGeom prst="rect">
            <a:avLst/>
          </a:prstGeom>
        </p:spPr>
      </p:pic>
    </p:spTree>
    <p:extLst>
      <p:ext uri="{BB962C8B-B14F-4D97-AF65-F5344CB8AC3E}">
        <p14:creationId xmlns:p14="http://schemas.microsoft.com/office/powerpoint/2010/main" val="3483489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err="1">
                <a:solidFill>
                  <a:srgbClr val="FFFFFF"/>
                </a:solidFill>
                <a:latin typeface="Georgia"/>
              </a:rPr>
              <a:t>PageUp</a:t>
            </a:r>
            <a:r>
              <a:rPr lang="en-US" sz="4800">
                <a:solidFill>
                  <a:srgbClr val="FFFFFF"/>
                </a:solidFill>
                <a:latin typeface="Georgia"/>
              </a:rPr>
              <a:t> User Guide</a:t>
            </a:r>
          </a:p>
        </p:txBody>
      </p:sp>
      <p:sp>
        <p:nvSpPr>
          <p:cNvPr id="3" name="Subtitle 2"/>
          <p:cNvSpPr>
            <a:spLocks noGrp="1"/>
          </p:cNvSpPr>
          <p:nvPr>
            <p:ph type="subTitle" idx="1"/>
          </p:nvPr>
        </p:nvSpPr>
        <p:spPr>
          <a:xfrm>
            <a:off x="461682" y="4607055"/>
            <a:ext cx="11529950" cy="1458258"/>
          </a:xfrm>
        </p:spPr>
        <p:txBody>
          <a:bodyPr vert="horz" lIns="91440" tIns="45720" rIns="91440" bIns="45720" rtlCol="0" anchor="ctr">
            <a:normAutofit lnSpcReduction="10000"/>
          </a:bodyPr>
          <a:lstStyle/>
          <a:p>
            <a:pPr algn="l"/>
            <a:r>
              <a:rPr lang="en-US" dirty="0">
                <a:latin typeface="Georgia"/>
                <a:ea typeface="+mn-lt"/>
                <a:cs typeface="+mn-lt"/>
              </a:rPr>
              <a:t>Applicant Management and Moving Through the Workflows (Application Statuses) </a:t>
            </a:r>
            <a:endParaRPr lang="en-US" dirty="0">
              <a:latin typeface="Georgia"/>
            </a:endParaRPr>
          </a:p>
          <a:p>
            <a:pPr algn="l"/>
            <a:endParaRPr lang="en-US" dirty="0">
              <a:latin typeface="Georgia"/>
            </a:endParaRPr>
          </a:p>
          <a:p>
            <a:pPr algn="r"/>
            <a:r>
              <a:rPr lang="en-US" sz="1600" dirty="0">
                <a:latin typeface="Georgia"/>
              </a:rPr>
              <a:t>Human Resources Department </a:t>
            </a:r>
          </a:p>
          <a:p>
            <a:pPr algn="r"/>
            <a:r>
              <a:rPr lang="en-US" sz="1600" dirty="0">
                <a:latin typeface="Georgia"/>
              </a:rPr>
              <a:t>People and Workplace Culture </a:t>
            </a:r>
          </a:p>
        </p:txBody>
      </p:sp>
      <p:pic>
        <p:nvPicPr>
          <p:cNvPr id="11" name="Picture 10" descr="PageUp logo">
            <a:extLst>
              <a:ext uri="{FF2B5EF4-FFF2-40B4-BE49-F238E27FC236}">
                <a16:creationId xmlns:a16="http://schemas.microsoft.com/office/drawing/2014/main" id="{DFE17733-7133-4EE8-C857-D84534A05775}"/>
              </a:ext>
            </a:extLst>
          </p:cNvPr>
          <p:cNvPicPr>
            <a:picLocks noChangeAspect="1"/>
          </p:cNvPicPr>
          <p:nvPr/>
        </p:nvPicPr>
        <p:blipFill>
          <a:blip r:embed="rId3"/>
          <a:stretch>
            <a:fillRect/>
          </a:stretch>
        </p:blipFill>
        <p:spPr>
          <a:xfrm>
            <a:off x="9728887" y="-17835"/>
            <a:ext cx="2465173" cy="849157"/>
          </a:xfrm>
          <a:prstGeom prst="rect">
            <a:avLst/>
          </a:prstGeom>
        </p:spPr>
      </p:pic>
    </p:spTree>
    <p:extLst>
      <p:ext uri="{BB962C8B-B14F-4D97-AF65-F5344CB8AC3E}">
        <p14:creationId xmlns:p14="http://schemas.microsoft.com/office/powerpoint/2010/main" val="1665006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0B4D1B0D-4D1A-FD5D-4497-E86FBF9ECDD5}"/>
              </a:ext>
            </a:extLst>
          </p:cNvPr>
          <p:cNvPicPr>
            <a:picLocks noChangeAspect="1"/>
          </p:cNvPicPr>
          <p:nvPr/>
        </p:nvPicPr>
        <p:blipFill>
          <a:blip r:embed="rId3"/>
          <a:stretch>
            <a:fillRect/>
          </a:stretch>
        </p:blipFill>
        <p:spPr>
          <a:xfrm>
            <a:off x="10579234" y="6398425"/>
            <a:ext cx="1614826" cy="462638"/>
          </a:xfrm>
          <a:prstGeom prst="rect">
            <a:avLst/>
          </a:prstGeom>
        </p:spPr>
      </p:pic>
      <p:sp>
        <p:nvSpPr>
          <p:cNvPr id="3" name="Rectangle 2">
            <a:extLst>
              <a:ext uri="{FF2B5EF4-FFF2-40B4-BE49-F238E27FC236}">
                <a16:creationId xmlns:a16="http://schemas.microsoft.com/office/drawing/2014/main" id="{112908D7-F7AB-4871-2A2A-34516EFB3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3" descr="A screenshot of a computer&#10;&#10;Description automatically generated">
            <a:extLst>
              <a:ext uri="{FF2B5EF4-FFF2-40B4-BE49-F238E27FC236}">
                <a16:creationId xmlns:a16="http://schemas.microsoft.com/office/drawing/2014/main" id="{0369824F-035D-7868-6A91-0A8E4AD964A5}"/>
              </a:ext>
            </a:extLst>
          </p:cNvPr>
          <p:cNvPicPr>
            <a:picLocks noGrp="1" noChangeAspect="1"/>
          </p:cNvPicPr>
          <p:nvPr/>
        </p:nvPicPr>
        <p:blipFill>
          <a:blip r:embed="rId4"/>
          <a:srcRect l="-291" r="163" b="40000"/>
          <a:stretch/>
        </p:blipFill>
        <p:spPr>
          <a:xfrm>
            <a:off x="355419" y="2781572"/>
            <a:ext cx="11489301" cy="3619621"/>
          </a:xfrm>
          <a:prstGeom prst="rect">
            <a:avLst/>
          </a:prstGeom>
          <a:ln>
            <a:solidFill>
              <a:schemeClr val="tx1"/>
            </a:solidFill>
          </a:ln>
        </p:spPr>
      </p:pic>
      <p:sp>
        <p:nvSpPr>
          <p:cNvPr id="7" name="TextBox 5">
            <a:extLst>
              <a:ext uri="{FF2B5EF4-FFF2-40B4-BE49-F238E27FC236}">
                <a16:creationId xmlns:a16="http://schemas.microsoft.com/office/drawing/2014/main" id="{87EEF535-5A27-8869-929F-6EA8B6640D5B}"/>
              </a:ext>
            </a:extLst>
          </p:cNvPr>
          <p:cNvSpPr txBox="1"/>
          <p:nvPr/>
        </p:nvSpPr>
        <p:spPr>
          <a:xfrm>
            <a:off x="207" y="150852"/>
            <a:ext cx="12191387" cy="289310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solidFill>
                  <a:srgbClr val="000000"/>
                </a:solidFill>
                <a:latin typeface="Georgia"/>
              </a:rPr>
              <a:t>Viewing the Job Posting</a:t>
            </a:r>
            <a:endParaRPr lang="en-US" sz="3200" dirty="0">
              <a:solidFill>
                <a:srgbClr val="000000"/>
              </a:solidFill>
              <a:latin typeface="Aptos" panose="020B0004020202020204"/>
            </a:endParaRPr>
          </a:p>
          <a:p>
            <a:pPr algn="ctr"/>
            <a:endParaRPr lang="en-US" b="1" dirty="0">
              <a:latin typeface="Georgia"/>
            </a:endParaRPr>
          </a:p>
          <a:p>
            <a:r>
              <a:rPr lang="en-US" sz="1600" dirty="0">
                <a:solidFill>
                  <a:srgbClr val="212529"/>
                </a:solidFill>
                <a:latin typeface="Georgia"/>
              </a:rPr>
              <a:t>After you receive a confirmation email from the Talent Acquisition Specialist that the job has been posted, double check that you can see it by logging into </a:t>
            </a:r>
            <a:r>
              <a:rPr lang="en-US" sz="1600" dirty="0" err="1">
                <a:solidFill>
                  <a:srgbClr val="212529"/>
                </a:solidFill>
                <a:latin typeface="Georgia"/>
              </a:rPr>
              <a:t>PageUp</a:t>
            </a:r>
            <a:r>
              <a:rPr lang="en-US" sz="1600" dirty="0">
                <a:solidFill>
                  <a:srgbClr val="212529"/>
                </a:solidFill>
                <a:latin typeface="Georgia"/>
              </a:rPr>
              <a:t>, and viewing it from your dashboard. There are two ways to view this:</a:t>
            </a:r>
            <a:endParaRPr lang="en-US" sz="1600" dirty="0">
              <a:latin typeface="Aptos" panose="020B0004020202020204"/>
            </a:endParaRPr>
          </a:p>
          <a:p>
            <a:endParaRPr lang="en-US" sz="1600" b="1" dirty="0">
              <a:latin typeface="Georgia"/>
            </a:endParaRPr>
          </a:p>
          <a:p>
            <a:r>
              <a:rPr lang="en-US" sz="1600" b="1" dirty="0">
                <a:latin typeface="Georgia"/>
              </a:rPr>
              <a:t>Option 1: </a:t>
            </a:r>
            <a:r>
              <a:rPr lang="en-US" sz="1600" dirty="0">
                <a:latin typeface="Georgia"/>
              </a:rPr>
              <a:t>Click "[number] Approved" in the Approvals box.</a:t>
            </a:r>
            <a:endParaRPr lang="en-US" sz="1600"/>
          </a:p>
          <a:p>
            <a:endParaRPr lang="en-US" sz="1600">
              <a:latin typeface="Georgia"/>
            </a:endParaRPr>
          </a:p>
          <a:p>
            <a:r>
              <a:rPr lang="en-US" sz="1600" b="1" dirty="0">
                <a:latin typeface="Georgia"/>
              </a:rPr>
              <a:t>Option 2: </a:t>
            </a:r>
            <a:r>
              <a:rPr lang="en-US" sz="1600" dirty="0">
                <a:latin typeface="Georgia"/>
              </a:rPr>
              <a:t>Click "[number] Posting/Requisitions Open" in the New Posting/Requisition box.</a:t>
            </a:r>
          </a:p>
          <a:p>
            <a:endParaRPr lang="en-US"/>
          </a:p>
          <a:p>
            <a:endParaRPr lang="en-US"/>
          </a:p>
        </p:txBody>
      </p:sp>
      <p:sp>
        <p:nvSpPr>
          <p:cNvPr id="8" name="TextBox 6">
            <a:extLst>
              <a:ext uri="{FF2B5EF4-FFF2-40B4-BE49-F238E27FC236}">
                <a16:creationId xmlns:a16="http://schemas.microsoft.com/office/drawing/2014/main" id="{6045D267-8C3F-03AB-BBFF-CD389CC0BA2D}"/>
              </a:ext>
            </a:extLst>
          </p:cNvPr>
          <p:cNvSpPr txBox="1"/>
          <p:nvPr/>
        </p:nvSpPr>
        <p:spPr>
          <a:xfrm>
            <a:off x="1193967" y="3637733"/>
            <a:ext cx="896458" cy="112459"/>
          </a:xfrm>
          <a:prstGeom prst="rect">
            <a:avLst/>
          </a:prstGeom>
          <a:solidFill>
            <a:schemeClr val="tx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9" name="TextBox 7">
            <a:extLst>
              <a:ext uri="{FF2B5EF4-FFF2-40B4-BE49-F238E27FC236}">
                <a16:creationId xmlns:a16="http://schemas.microsoft.com/office/drawing/2014/main" id="{91EC2D1E-80F6-F28D-FEBF-EDC29F3CB845}"/>
              </a:ext>
            </a:extLst>
          </p:cNvPr>
          <p:cNvSpPr txBox="1"/>
          <p:nvPr/>
        </p:nvSpPr>
        <p:spPr>
          <a:xfrm>
            <a:off x="6838192" y="5578655"/>
            <a:ext cx="899681" cy="231170"/>
          </a:xfrm>
          <a:prstGeom prst="rect">
            <a:avLst/>
          </a:prstGeom>
          <a:noFill/>
          <a:ln w="28575">
            <a:solidFill>
              <a:srgbClr val="D09B2C"/>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0" name="TextBox 9">
            <a:extLst>
              <a:ext uri="{FF2B5EF4-FFF2-40B4-BE49-F238E27FC236}">
                <a16:creationId xmlns:a16="http://schemas.microsoft.com/office/drawing/2014/main" id="{78D0427E-059E-EB32-9E30-4D9663CD03E4}"/>
              </a:ext>
            </a:extLst>
          </p:cNvPr>
          <p:cNvSpPr txBox="1"/>
          <p:nvPr/>
        </p:nvSpPr>
        <p:spPr>
          <a:xfrm>
            <a:off x="3815176" y="5253866"/>
            <a:ext cx="1586729" cy="206185"/>
          </a:xfrm>
          <a:prstGeom prst="rect">
            <a:avLst/>
          </a:prstGeom>
          <a:noFill/>
          <a:ln w="28575">
            <a:solidFill>
              <a:srgbClr val="D09B2C"/>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1" name="TextBox 2">
            <a:extLst>
              <a:ext uri="{FF2B5EF4-FFF2-40B4-BE49-F238E27FC236}">
                <a16:creationId xmlns:a16="http://schemas.microsoft.com/office/drawing/2014/main" id="{53E942D5-B706-4926-FA73-FDE8166E7518}"/>
              </a:ext>
            </a:extLst>
          </p:cNvPr>
          <p:cNvSpPr txBox="1"/>
          <p:nvPr/>
        </p:nvSpPr>
        <p:spPr>
          <a:xfrm>
            <a:off x="3352915" y="4180795"/>
            <a:ext cx="2492213" cy="2042104"/>
          </a:xfrm>
          <a:prstGeom prst="rect">
            <a:avLst/>
          </a:prstGeom>
          <a:noFill/>
          <a:ln w="57150">
            <a:solidFill>
              <a:srgbClr val="714E67"/>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3" name="TextBox 8">
            <a:extLst>
              <a:ext uri="{FF2B5EF4-FFF2-40B4-BE49-F238E27FC236}">
                <a16:creationId xmlns:a16="http://schemas.microsoft.com/office/drawing/2014/main" id="{0DA6B39B-652A-4BD8-B80C-08E9417914B9}"/>
              </a:ext>
            </a:extLst>
          </p:cNvPr>
          <p:cNvSpPr txBox="1"/>
          <p:nvPr/>
        </p:nvSpPr>
        <p:spPr>
          <a:xfrm>
            <a:off x="6063635" y="4180794"/>
            <a:ext cx="2442246" cy="2042104"/>
          </a:xfrm>
          <a:prstGeom prst="rect">
            <a:avLst/>
          </a:prstGeom>
          <a:noFill/>
          <a:ln w="57150">
            <a:solidFill>
              <a:srgbClr val="714E67"/>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Tree>
    <p:extLst>
      <p:ext uri="{BB962C8B-B14F-4D97-AF65-F5344CB8AC3E}">
        <p14:creationId xmlns:p14="http://schemas.microsoft.com/office/powerpoint/2010/main" val="2701511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6AB97-015E-EEF7-5B78-7BFB03362321}"/>
              </a:ext>
            </a:extLst>
          </p:cNvPr>
          <p:cNvSpPr>
            <a:spLocks noGrp="1"/>
          </p:cNvSpPr>
          <p:nvPr>
            <p:ph type="title"/>
          </p:nvPr>
        </p:nvSpPr>
        <p:spPr>
          <a:xfrm>
            <a:off x="207817" y="280683"/>
            <a:ext cx="9895951" cy="1033669"/>
          </a:xfrm>
        </p:spPr>
        <p:txBody>
          <a:bodyPr>
            <a:normAutofit/>
          </a:bodyPr>
          <a:lstStyle/>
          <a:p>
            <a:r>
              <a:rPr lang="en-US" sz="4000" dirty="0">
                <a:solidFill>
                  <a:srgbClr val="FFFFFF"/>
                </a:solidFill>
                <a:latin typeface="Georgia"/>
              </a:rPr>
              <a:t>Table of Contents</a:t>
            </a:r>
          </a:p>
        </p:txBody>
      </p:sp>
      <p:sp>
        <p:nvSpPr>
          <p:cNvPr id="3" name="Content Placeholder 2">
            <a:extLst>
              <a:ext uri="{FF2B5EF4-FFF2-40B4-BE49-F238E27FC236}">
                <a16:creationId xmlns:a16="http://schemas.microsoft.com/office/drawing/2014/main" id="{B85477F6-6D8E-1FD2-AD20-EF2E4F804CAB}"/>
              </a:ext>
            </a:extLst>
          </p:cNvPr>
          <p:cNvSpPr>
            <a:spLocks noGrp="1"/>
          </p:cNvSpPr>
          <p:nvPr>
            <p:ph idx="1"/>
          </p:nvPr>
        </p:nvSpPr>
        <p:spPr>
          <a:xfrm>
            <a:off x="209349" y="1964806"/>
            <a:ext cx="11483524" cy="4036749"/>
          </a:xfrm>
        </p:spPr>
        <p:txBody>
          <a:bodyPr vert="horz" lIns="91440" tIns="45720" rIns="91440" bIns="45720" rtlCol="0" anchor="ctr">
            <a:normAutofit fontScale="85000" lnSpcReduction="20000"/>
          </a:bodyPr>
          <a:lstStyle/>
          <a:p>
            <a:pPr marL="285750" indent="-285750">
              <a:lnSpc>
                <a:spcPct val="200000"/>
              </a:lnSpc>
              <a:buFont typeface="Calibri" panose="020B0604020202020204" pitchFamily="34" charset="0"/>
              <a:buChar char="-"/>
            </a:pPr>
            <a:r>
              <a:rPr lang="en-US" sz="2400" b="1" i="1" dirty="0">
                <a:latin typeface="Georgia"/>
                <a:hlinkClick r:id="rId2" action="ppaction://hlinksldjump"/>
              </a:rPr>
              <a:t>Introduction</a:t>
            </a:r>
            <a:r>
              <a:rPr lang="en-US" sz="2400" b="1" i="1" dirty="0">
                <a:latin typeface="Georgia"/>
              </a:rPr>
              <a:t>, </a:t>
            </a:r>
            <a:r>
              <a:rPr lang="en-US" sz="2400" i="1" dirty="0">
                <a:latin typeface="Georgia"/>
              </a:rPr>
              <a:t>page 3</a:t>
            </a:r>
          </a:p>
          <a:p>
            <a:pPr marL="285750" indent="-285750">
              <a:lnSpc>
                <a:spcPct val="200000"/>
              </a:lnSpc>
              <a:buFont typeface="Calibri" panose="020B0604020202020204" pitchFamily="34" charset="0"/>
              <a:buChar char="-"/>
            </a:pPr>
            <a:r>
              <a:rPr lang="en-US" sz="2400" b="1" i="1" dirty="0">
                <a:latin typeface="Georgia"/>
                <a:hlinkClick r:id="rId3" action="ppaction://hlinksldjump"/>
              </a:rPr>
              <a:t>How to Log into PageUp</a:t>
            </a:r>
            <a:r>
              <a:rPr lang="en-US" sz="2400" dirty="0">
                <a:latin typeface="Georgia"/>
                <a:hlinkClick r:id="rId3" action="ppaction://hlinksldjump"/>
              </a:rPr>
              <a:t> </a:t>
            </a:r>
            <a:r>
              <a:rPr lang="en-US" sz="2400" dirty="0">
                <a:latin typeface="Georgia"/>
              </a:rPr>
              <a:t>, </a:t>
            </a:r>
            <a:r>
              <a:rPr lang="en-US" sz="2400" i="1" dirty="0">
                <a:latin typeface="Georgia"/>
              </a:rPr>
              <a:t>pages 4-5</a:t>
            </a:r>
          </a:p>
          <a:p>
            <a:pPr marL="285750" indent="-285750">
              <a:lnSpc>
                <a:spcPct val="200000"/>
              </a:lnSpc>
              <a:buFont typeface="Calibri" panose="020B0604020202020204" pitchFamily="34" charset="0"/>
              <a:buChar char="-"/>
            </a:pPr>
            <a:r>
              <a:rPr lang="en-US" sz="2400" b="1" i="1" dirty="0">
                <a:latin typeface="Georgia"/>
                <a:hlinkClick r:id="rId4" action="ppaction://hlinksldjump"/>
              </a:rPr>
              <a:t>Dashboard</a:t>
            </a:r>
            <a:r>
              <a:rPr lang="en-US" sz="2400" b="1" i="1" dirty="0">
                <a:latin typeface="Georgia"/>
              </a:rPr>
              <a:t>, </a:t>
            </a:r>
            <a:r>
              <a:rPr lang="en-US" sz="2400" i="1" dirty="0">
                <a:latin typeface="Georgia"/>
              </a:rPr>
              <a:t>page 6</a:t>
            </a:r>
          </a:p>
          <a:p>
            <a:pPr marL="285750" indent="-285750">
              <a:lnSpc>
                <a:spcPct val="200000"/>
              </a:lnSpc>
              <a:buFont typeface="Calibri" panose="020B0604020202020204" pitchFamily="34" charset="0"/>
              <a:buChar char="-"/>
            </a:pPr>
            <a:r>
              <a:rPr lang="en-US" sz="2400" b="1" i="1" dirty="0">
                <a:latin typeface="Georgia"/>
                <a:hlinkClick r:id="rId5" action="ppaction://hlinksldjump"/>
              </a:rPr>
              <a:t>Requisition Approval Process</a:t>
            </a:r>
            <a:r>
              <a:rPr lang="en-US" sz="2400" dirty="0">
                <a:latin typeface="Georgia"/>
                <a:hlinkClick r:id="rId5" action="ppaction://hlinksldjump"/>
              </a:rPr>
              <a:t> </a:t>
            </a:r>
            <a:r>
              <a:rPr lang="en-US" sz="2400" dirty="0">
                <a:latin typeface="Georgia"/>
              </a:rPr>
              <a:t>, pages 7-17</a:t>
            </a:r>
          </a:p>
          <a:p>
            <a:pPr marL="285750" indent="-285750">
              <a:lnSpc>
                <a:spcPct val="200000"/>
              </a:lnSpc>
              <a:buFont typeface="Calibri" panose="020B0604020202020204" pitchFamily="34" charset="0"/>
              <a:buChar char="-"/>
            </a:pPr>
            <a:r>
              <a:rPr lang="en-US" sz="2400" b="1" i="1" dirty="0">
                <a:latin typeface="Georgia"/>
                <a:hlinkClick r:id="rId6" action="ppaction://hlinksldjump"/>
              </a:rPr>
              <a:t>Applicant Management and Moving Through Workflows</a:t>
            </a:r>
            <a:r>
              <a:rPr lang="en-US" sz="2400" b="1" i="1" dirty="0">
                <a:latin typeface="Georgia"/>
              </a:rPr>
              <a:t>, </a:t>
            </a:r>
            <a:r>
              <a:rPr lang="en-US" sz="2400" i="1" dirty="0">
                <a:latin typeface="Georgia"/>
              </a:rPr>
              <a:t>pages 18-34 </a:t>
            </a:r>
            <a:endParaRPr lang="en-US" sz="2400" i="1" dirty="0">
              <a:latin typeface="Georgia"/>
              <a:hlinkClick r:id="rId7"/>
            </a:endParaRPr>
          </a:p>
          <a:p>
            <a:pPr marL="285750" indent="-285750">
              <a:lnSpc>
                <a:spcPct val="200000"/>
              </a:lnSpc>
              <a:buFont typeface="Calibri" panose="020B0604020202020204" pitchFamily="34" charset="0"/>
              <a:buChar char="-"/>
            </a:pPr>
            <a:r>
              <a:rPr lang="en-US" sz="2400" b="1" i="1" dirty="0">
                <a:latin typeface="Georgia"/>
                <a:hlinkClick r:id="rId8" action="ppaction://hlinksldjump"/>
              </a:rPr>
              <a:t>Submitting a Hiring Recommendation</a:t>
            </a:r>
            <a:r>
              <a:rPr lang="en-US" sz="2400" b="1" i="1" dirty="0">
                <a:latin typeface="Georgia"/>
              </a:rPr>
              <a:t>, </a:t>
            </a:r>
            <a:r>
              <a:rPr lang="en-US" sz="2400" i="1" dirty="0">
                <a:latin typeface="Georgia"/>
              </a:rPr>
              <a:t>pages 35-39</a:t>
            </a:r>
            <a:endParaRPr lang="en-US" sz="2400" dirty="0">
              <a:latin typeface="Georgia"/>
              <a:hlinkClick r:id="rId9"/>
            </a:endParaRPr>
          </a:p>
        </p:txBody>
      </p:sp>
      <p:pic>
        <p:nvPicPr>
          <p:cNvPr id="5" name="Picture 4" descr="PageUp logo">
            <a:extLst>
              <a:ext uri="{FF2B5EF4-FFF2-40B4-BE49-F238E27FC236}">
                <a16:creationId xmlns:a16="http://schemas.microsoft.com/office/drawing/2014/main" id="{205E3C12-D4FC-7A31-C8D7-5CDCEE37FF64}"/>
              </a:ext>
            </a:extLst>
          </p:cNvPr>
          <p:cNvPicPr>
            <a:picLocks noChangeAspect="1"/>
          </p:cNvPicPr>
          <p:nvPr/>
        </p:nvPicPr>
        <p:blipFill>
          <a:blip r:embed="rId10"/>
          <a:stretch>
            <a:fillRect/>
          </a:stretch>
        </p:blipFill>
        <p:spPr>
          <a:xfrm>
            <a:off x="9728887" y="-17835"/>
            <a:ext cx="2465173" cy="849157"/>
          </a:xfrm>
          <a:prstGeom prst="rect">
            <a:avLst/>
          </a:prstGeom>
        </p:spPr>
      </p:pic>
    </p:spTree>
    <p:extLst>
      <p:ext uri="{BB962C8B-B14F-4D97-AF65-F5344CB8AC3E}">
        <p14:creationId xmlns:p14="http://schemas.microsoft.com/office/powerpoint/2010/main" val="2332418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43DF12-75C3-5D94-C7CC-2CB3739857C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0B417A0-07FA-7A1D-CAA1-846B9CA32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9815356-531F-2F04-E112-C534768DC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840D22A2-04CF-8E0F-D118-2E0AFEDEA86E}"/>
              </a:ext>
            </a:extLst>
          </p:cNvPr>
          <p:cNvPicPr>
            <a:picLocks noChangeAspect="1"/>
          </p:cNvPicPr>
          <p:nvPr/>
        </p:nvPicPr>
        <p:blipFill>
          <a:blip r:embed="rId3"/>
          <a:stretch>
            <a:fillRect/>
          </a:stretch>
        </p:blipFill>
        <p:spPr>
          <a:xfrm>
            <a:off x="10579234" y="6398425"/>
            <a:ext cx="1614826" cy="462638"/>
          </a:xfrm>
          <a:prstGeom prst="rect">
            <a:avLst/>
          </a:prstGeom>
        </p:spPr>
      </p:pic>
      <p:sp>
        <p:nvSpPr>
          <p:cNvPr id="2" name="Title 1">
            <a:extLst>
              <a:ext uri="{FF2B5EF4-FFF2-40B4-BE49-F238E27FC236}">
                <a16:creationId xmlns:a16="http://schemas.microsoft.com/office/drawing/2014/main" id="{DD7408DB-F393-4FBC-B969-4CF48F3D9216}"/>
              </a:ext>
            </a:extLst>
          </p:cNvPr>
          <p:cNvSpPr>
            <a:spLocks noGrp="1"/>
          </p:cNvSpPr>
          <p:nvPr/>
        </p:nvSpPr>
        <p:spPr>
          <a:xfrm>
            <a:off x="7164" y="-3664"/>
            <a:ext cx="12186137" cy="7853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Georgia"/>
              </a:rPr>
              <a:t>Viewing the Job Posting</a:t>
            </a:r>
            <a:endParaRPr lang="en-US" b="1"/>
          </a:p>
        </p:txBody>
      </p:sp>
      <p:sp>
        <p:nvSpPr>
          <p:cNvPr id="4" name="Content Placeholder 2">
            <a:extLst>
              <a:ext uri="{FF2B5EF4-FFF2-40B4-BE49-F238E27FC236}">
                <a16:creationId xmlns:a16="http://schemas.microsoft.com/office/drawing/2014/main" id="{B3DC6865-8B51-5B40-B5BB-A185BA33897B}"/>
              </a:ext>
            </a:extLst>
          </p:cNvPr>
          <p:cNvSpPr>
            <a:spLocks noGrp="1"/>
          </p:cNvSpPr>
          <p:nvPr/>
        </p:nvSpPr>
        <p:spPr>
          <a:xfrm>
            <a:off x="2117" y="701648"/>
            <a:ext cx="12283932" cy="3296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latin typeface="Georgia"/>
              </a:rPr>
              <a:t>Option 1: </a:t>
            </a:r>
            <a:r>
              <a:rPr lang="en-US" sz="1400" dirty="0">
                <a:latin typeface="Georgia"/>
              </a:rPr>
              <a:t>Clicking " [number] Approved" in the approvals box. Select "View" to view the posting details, compensation info, advertising text, and more. </a:t>
            </a:r>
          </a:p>
          <a:p>
            <a:pPr marL="0" indent="0">
              <a:buNone/>
            </a:pPr>
            <a:endParaRPr lang="en-US" sz="1400">
              <a:latin typeface="Georgia"/>
            </a:endParaRPr>
          </a:p>
        </p:txBody>
      </p:sp>
      <p:pic>
        <p:nvPicPr>
          <p:cNvPr id="15" name="Picture 14" descr="A screenshot of a computer&#10;&#10;Description automatically generated">
            <a:extLst>
              <a:ext uri="{FF2B5EF4-FFF2-40B4-BE49-F238E27FC236}">
                <a16:creationId xmlns:a16="http://schemas.microsoft.com/office/drawing/2014/main" id="{E86B7489-25BA-D621-170F-44891B150D3E}"/>
              </a:ext>
            </a:extLst>
          </p:cNvPr>
          <p:cNvPicPr>
            <a:picLocks noChangeAspect="1"/>
          </p:cNvPicPr>
          <p:nvPr/>
        </p:nvPicPr>
        <p:blipFill>
          <a:blip r:embed="rId4"/>
          <a:stretch>
            <a:fillRect/>
          </a:stretch>
        </p:blipFill>
        <p:spPr>
          <a:xfrm>
            <a:off x="2899833" y="1141200"/>
            <a:ext cx="8181319" cy="2278215"/>
          </a:xfrm>
          <a:prstGeom prst="rect">
            <a:avLst/>
          </a:prstGeom>
          <a:ln>
            <a:solidFill>
              <a:schemeClr val="tx1"/>
            </a:solidFill>
          </a:ln>
        </p:spPr>
      </p:pic>
      <p:sp>
        <p:nvSpPr>
          <p:cNvPr id="17" name="TextBox 4">
            <a:extLst>
              <a:ext uri="{FF2B5EF4-FFF2-40B4-BE49-F238E27FC236}">
                <a16:creationId xmlns:a16="http://schemas.microsoft.com/office/drawing/2014/main" id="{1C42D3AA-B176-4CD2-8AF0-4AB278F3C1B7}"/>
              </a:ext>
            </a:extLst>
          </p:cNvPr>
          <p:cNvSpPr txBox="1"/>
          <p:nvPr/>
        </p:nvSpPr>
        <p:spPr>
          <a:xfrm>
            <a:off x="336371" y="1139040"/>
            <a:ext cx="2547401" cy="1199489"/>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baseline="0">
                <a:latin typeface="Georgia"/>
              </a:rPr>
              <a:t>Note: </a:t>
            </a:r>
            <a:r>
              <a:rPr lang="en-US" sz="1400" baseline="0">
                <a:latin typeface="Georgia"/>
              </a:rPr>
              <a:t>In the "Approval status" drop </a:t>
            </a:r>
            <a:r>
              <a:rPr lang="en-US" sz="1400">
                <a:latin typeface="Georgia"/>
              </a:rPr>
              <a:t>down menu, select pending to view postings still in the approval process</a:t>
            </a:r>
          </a:p>
        </p:txBody>
      </p:sp>
      <p:cxnSp>
        <p:nvCxnSpPr>
          <p:cNvPr id="18" name="Straight Arrow Connector 17">
            <a:extLst>
              <a:ext uri="{FF2B5EF4-FFF2-40B4-BE49-F238E27FC236}">
                <a16:creationId xmlns:a16="http://schemas.microsoft.com/office/drawing/2014/main" id="{9F1573B5-F483-09E8-D534-A7B7106B384B}"/>
              </a:ext>
            </a:extLst>
          </p:cNvPr>
          <p:cNvCxnSpPr/>
          <p:nvPr/>
        </p:nvCxnSpPr>
        <p:spPr>
          <a:xfrm>
            <a:off x="1110297" y="2095578"/>
            <a:ext cx="1917273" cy="4233"/>
          </a:xfrm>
          <a:prstGeom prst="straightConnector1">
            <a:avLst/>
          </a:prstGeom>
          <a:ln w="28575">
            <a:solidFill>
              <a:srgbClr val="D09B2C"/>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9">
            <a:extLst>
              <a:ext uri="{FF2B5EF4-FFF2-40B4-BE49-F238E27FC236}">
                <a16:creationId xmlns:a16="http://schemas.microsoft.com/office/drawing/2014/main" id="{038A00C3-E41E-B0B3-6709-703FA20486F3}"/>
              </a:ext>
            </a:extLst>
          </p:cNvPr>
          <p:cNvSpPr txBox="1"/>
          <p:nvPr/>
        </p:nvSpPr>
        <p:spPr>
          <a:xfrm>
            <a:off x="3151956" y="2756805"/>
            <a:ext cx="5417100" cy="197831"/>
          </a:xfrm>
          <a:prstGeom prst="rect">
            <a:avLst/>
          </a:prstGeom>
          <a:solidFill>
            <a:schemeClr val="tx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0" name="TextBox 10">
            <a:extLst>
              <a:ext uri="{FF2B5EF4-FFF2-40B4-BE49-F238E27FC236}">
                <a16:creationId xmlns:a16="http://schemas.microsoft.com/office/drawing/2014/main" id="{D46C080B-DBD8-8184-1E4D-D29E6A488891}"/>
              </a:ext>
            </a:extLst>
          </p:cNvPr>
          <p:cNvSpPr txBox="1"/>
          <p:nvPr/>
        </p:nvSpPr>
        <p:spPr>
          <a:xfrm>
            <a:off x="10125879" y="2720473"/>
            <a:ext cx="453343" cy="269803"/>
          </a:xfrm>
          <a:prstGeom prst="rect">
            <a:avLst/>
          </a:prstGeom>
          <a:noFill/>
          <a:ln w="28575">
            <a:solidFill>
              <a:srgbClr val="D09B2C"/>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pic>
        <p:nvPicPr>
          <p:cNvPr id="21" name="Picture 20" descr="A screenshot of a computer&#10;&#10;Description automatically generated">
            <a:extLst>
              <a:ext uri="{FF2B5EF4-FFF2-40B4-BE49-F238E27FC236}">
                <a16:creationId xmlns:a16="http://schemas.microsoft.com/office/drawing/2014/main" id="{82529C71-93C3-1D82-E96A-48696413C974}"/>
              </a:ext>
            </a:extLst>
          </p:cNvPr>
          <p:cNvPicPr>
            <a:picLocks noChangeAspect="1"/>
          </p:cNvPicPr>
          <p:nvPr/>
        </p:nvPicPr>
        <p:blipFill>
          <a:blip r:embed="rId5"/>
          <a:stretch>
            <a:fillRect/>
          </a:stretch>
        </p:blipFill>
        <p:spPr>
          <a:xfrm>
            <a:off x="2895600" y="4080750"/>
            <a:ext cx="8326940" cy="2320588"/>
          </a:xfrm>
          <a:prstGeom prst="rect">
            <a:avLst/>
          </a:prstGeom>
          <a:ln>
            <a:solidFill>
              <a:schemeClr val="tx1"/>
            </a:solidFill>
          </a:ln>
        </p:spPr>
      </p:pic>
      <p:sp>
        <p:nvSpPr>
          <p:cNvPr id="22" name="TextBox 12">
            <a:extLst>
              <a:ext uri="{FF2B5EF4-FFF2-40B4-BE49-F238E27FC236}">
                <a16:creationId xmlns:a16="http://schemas.microsoft.com/office/drawing/2014/main" id="{42AD02FD-795E-E104-34A7-803AEE135824}"/>
              </a:ext>
            </a:extLst>
          </p:cNvPr>
          <p:cNvSpPr txBox="1"/>
          <p:nvPr/>
        </p:nvSpPr>
        <p:spPr>
          <a:xfrm>
            <a:off x="10682570" y="5716002"/>
            <a:ext cx="441917" cy="203128"/>
          </a:xfrm>
          <a:prstGeom prst="rect">
            <a:avLst/>
          </a:prstGeom>
          <a:noFill/>
          <a:ln w="28575">
            <a:solidFill>
              <a:srgbClr val="D09B2C"/>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3" name="Content Placeholder 2">
            <a:extLst>
              <a:ext uri="{FF2B5EF4-FFF2-40B4-BE49-F238E27FC236}">
                <a16:creationId xmlns:a16="http://schemas.microsoft.com/office/drawing/2014/main" id="{035990CB-1DA9-74AD-F713-D361250FFBB6}"/>
              </a:ext>
            </a:extLst>
          </p:cNvPr>
          <p:cNvSpPr txBox="1">
            <a:spLocks/>
          </p:cNvSpPr>
          <p:nvPr/>
        </p:nvSpPr>
        <p:spPr>
          <a:xfrm>
            <a:off x="2116" y="3745744"/>
            <a:ext cx="11870267" cy="329672"/>
          </a:xfrm>
          <a:prstGeom prst="rect">
            <a:avLst/>
          </a:prstGeom>
        </p:spPr>
        <p:txBody>
          <a:bodyPr vert="horz" lIns="91440" tIns="45720" rIns="91440" bIns="45720" rtlCol="0" anchor="t">
            <a:normAutofit fontScale="92500"/>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latin typeface="Georgia"/>
              </a:rPr>
              <a:t>Option 2: </a:t>
            </a:r>
            <a:r>
              <a:rPr lang="en-US" sz="1400" dirty="0">
                <a:latin typeface="Georgia"/>
              </a:rPr>
              <a:t>Clicking " [number] Posting/Requisitions Open" Select "View Job" to view the posting details, compensation info, advertising text, and more. </a:t>
            </a:r>
          </a:p>
          <a:p>
            <a:pPr marL="0" indent="0">
              <a:buFont typeface="Arial" panose="020B0604020202020204" pitchFamily="34" charset="0"/>
              <a:buNone/>
            </a:pPr>
            <a:endParaRPr lang="en-US" sz="1400">
              <a:latin typeface="Georgia"/>
            </a:endParaRPr>
          </a:p>
        </p:txBody>
      </p:sp>
      <p:sp>
        <p:nvSpPr>
          <p:cNvPr id="24" name="TextBox 21">
            <a:extLst>
              <a:ext uri="{FF2B5EF4-FFF2-40B4-BE49-F238E27FC236}">
                <a16:creationId xmlns:a16="http://schemas.microsoft.com/office/drawing/2014/main" id="{EFCFE0C9-6150-9153-C769-92BEC538EE13}"/>
              </a:ext>
            </a:extLst>
          </p:cNvPr>
          <p:cNvSpPr txBox="1"/>
          <p:nvPr/>
        </p:nvSpPr>
        <p:spPr>
          <a:xfrm>
            <a:off x="3033385" y="5735735"/>
            <a:ext cx="5510253" cy="175053"/>
          </a:xfrm>
          <a:prstGeom prst="rect">
            <a:avLst/>
          </a:prstGeom>
          <a:solidFill>
            <a:schemeClr val="tx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5" name="TextBox 22">
            <a:extLst>
              <a:ext uri="{FF2B5EF4-FFF2-40B4-BE49-F238E27FC236}">
                <a16:creationId xmlns:a16="http://schemas.microsoft.com/office/drawing/2014/main" id="{6D24B1D0-02A2-D043-B18A-DA56DCAFB42C}"/>
              </a:ext>
            </a:extLst>
          </p:cNvPr>
          <p:cNvSpPr txBox="1"/>
          <p:nvPr/>
        </p:nvSpPr>
        <p:spPr>
          <a:xfrm>
            <a:off x="9832695" y="5734769"/>
            <a:ext cx="844057" cy="174554"/>
          </a:xfrm>
          <a:prstGeom prst="rect">
            <a:avLst/>
          </a:prstGeom>
          <a:no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6" name="TextBox 23">
            <a:extLst>
              <a:ext uri="{FF2B5EF4-FFF2-40B4-BE49-F238E27FC236}">
                <a16:creationId xmlns:a16="http://schemas.microsoft.com/office/drawing/2014/main" id="{064268E0-7849-B45E-1D69-429A58537E0E}"/>
              </a:ext>
            </a:extLst>
          </p:cNvPr>
          <p:cNvSpPr txBox="1"/>
          <p:nvPr/>
        </p:nvSpPr>
        <p:spPr>
          <a:xfrm>
            <a:off x="351975" y="4074379"/>
            <a:ext cx="2544803" cy="742474"/>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baseline="0">
                <a:latin typeface="Georgia"/>
              </a:rPr>
              <a:t>Note: </a:t>
            </a:r>
            <a:r>
              <a:rPr lang="en-US" sz="1400">
                <a:latin typeface="Georgia"/>
              </a:rPr>
              <a:t>Option 2 also provides a pathway to "Review Applications"</a:t>
            </a:r>
          </a:p>
        </p:txBody>
      </p:sp>
    </p:spTree>
    <p:extLst>
      <p:ext uri="{BB962C8B-B14F-4D97-AF65-F5344CB8AC3E}">
        <p14:creationId xmlns:p14="http://schemas.microsoft.com/office/powerpoint/2010/main" val="3400771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EDDF9-4427-30F7-E89B-589800B5DC5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F3F732-03F5-777E-644C-629DC192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5A54BD-2490-CA4B-20E0-2B34508EC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F465E44-EF2A-4B93-56CD-959EF97B6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EA562B-BA03-D683-B9DC-FB72958B6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B16303C7-3B62-F664-478C-9F512E9145D1}"/>
              </a:ext>
            </a:extLst>
          </p:cNvPr>
          <p:cNvPicPr>
            <a:picLocks noChangeAspect="1"/>
          </p:cNvPicPr>
          <p:nvPr/>
        </p:nvPicPr>
        <p:blipFill>
          <a:blip r:embed="rId2"/>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85FF7588-800B-9452-8474-CCB1C89DEA59}"/>
              </a:ext>
            </a:extLst>
          </p:cNvPr>
          <p:cNvSpPr txBox="1"/>
          <p:nvPr/>
        </p:nvSpPr>
        <p:spPr>
          <a:xfrm>
            <a:off x="1353519" y="436535"/>
            <a:ext cx="111639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FFFFFF"/>
                </a:solidFill>
                <a:latin typeface="Georgia"/>
              </a:rPr>
              <a:t>Viewing Applications</a:t>
            </a:r>
            <a:endParaRPr lang="en-US" dirty="0"/>
          </a:p>
        </p:txBody>
      </p:sp>
      <p:sp>
        <p:nvSpPr>
          <p:cNvPr id="4" name="TextBox 14">
            <a:extLst>
              <a:ext uri="{FF2B5EF4-FFF2-40B4-BE49-F238E27FC236}">
                <a16:creationId xmlns:a16="http://schemas.microsoft.com/office/drawing/2014/main" id="{617ED1BF-DAC0-1EBF-7675-C57252CE1D14}"/>
              </a:ext>
            </a:extLst>
          </p:cNvPr>
          <p:cNvSpPr txBox="1"/>
          <p:nvPr/>
        </p:nvSpPr>
        <p:spPr>
          <a:xfrm>
            <a:off x="2109" y="1717070"/>
            <a:ext cx="12189513" cy="5539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Georgia"/>
              </a:rPr>
              <a:t>There are multiple ways to view applications within </a:t>
            </a:r>
            <a:r>
              <a:rPr lang="en-US" sz="1600" err="1">
                <a:latin typeface="Georgia"/>
              </a:rPr>
              <a:t>PageUp</a:t>
            </a:r>
            <a:r>
              <a:rPr lang="en-US" sz="1600" dirty="0">
                <a:latin typeface="Georgia"/>
              </a:rPr>
              <a:t>.</a:t>
            </a:r>
            <a:endParaRPr lang="en-US" sz="1600">
              <a:latin typeface="Georgia"/>
            </a:endParaRPr>
          </a:p>
          <a:p>
            <a:endParaRPr lang="en-US" sz="1400" dirty="0">
              <a:latin typeface="Georgia"/>
            </a:endParaRPr>
          </a:p>
        </p:txBody>
      </p:sp>
      <p:pic>
        <p:nvPicPr>
          <p:cNvPr id="9" name="Picture 8">
            <a:extLst>
              <a:ext uri="{FF2B5EF4-FFF2-40B4-BE49-F238E27FC236}">
                <a16:creationId xmlns:a16="http://schemas.microsoft.com/office/drawing/2014/main" id="{DA1698D3-921B-7005-AAF8-CB3F5A250F6D}"/>
              </a:ext>
            </a:extLst>
          </p:cNvPr>
          <p:cNvPicPr>
            <a:picLocks noChangeAspect="1"/>
          </p:cNvPicPr>
          <p:nvPr/>
        </p:nvPicPr>
        <p:blipFill>
          <a:blip r:embed="rId3"/>
          <a:stretch>
            <a:fillRect/>
          </a:stretch>
        </p:blipFill>
        <p:spPr>
          <a:xfrm>
            <a:off x="1651000" y="2146869"/>
            <a:ext cx="9046308" cy="4635337"/>
          </a:xfrm>
          <a:prstGeom prst="rect">
            <a:avLst/>
          </a:prstGeom>
        </p:spPr>
      </p:pic>
      <p:sp>
        <p:nvSpPr>
          <p:cNvPr id="11" name="Rectangle 10">
            <a:extLst>
              <a:ext uri="{FF2B5EF4-FFF2-40B4-BE49-F238E27FC236}">
                <a16:creationId xmlns:a16="http://schemas.microsoft.com/office/drawing/2014/main" id="{F24B2769-A388-DB08-F083-A08440F6BCF5}"/>
              </a:ext>
            </a:extLst>
          </p:cNvPr>
          <p:cNvSpPr/>
          <p:nvPr/>
        </p:nvSpPr>
        <p:spPr>
          <a:xfrm>
            <a:off x="3994802" y="2910416"/>
            <a:ext cx="2180166" cy="1778000"/>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11C378-AAA6-CF9E-8171-08330823F67C}"/>
              </a:ext>
            </a:extLst>
          </p:cNvPr>
          <p:cNvSpPr/>
          <p:nvPr/>
        </p:nvSpPr>
        <p:spPr>
          <a:xfrm>
            <a:off x="1728340" y="4922877"/>
            <a:ext cx="2180166" cy="1778000"/>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46AB797-6D37-4F27-D3F2-711C024ABFFC}"/>
              </a:ext>
            </a:extLst>
          </p:cNvPr>
          <p:cNvSpPr/>
          <p:nvPr/>
        </p:nvSpPr>
        <p:spPr>
          <a:xfrm>
            <a:off x="6319878" y="4922877"/>
            <a:ext cx="2180166" cy="1778000"/>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72318C2-B153-A172-4D5F-FA2FF8F2E028}"/>
              </a:ext>
            </a:extLst>
          </p:cNvPr>
          <p:cNvSpPr/>
          <p:nvPr/>
        </p:nvSpPr>
        <p:spPr>
          <a:xfrm>
            <a:off x="4265898" y="3724519"/>
            <a:ext cx="1640416" cy="338666"/>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EA7B1B3-35AE-DF8D-4E4D-72F46A3AC192}"/>
              </a:ext>
            </a:extLst>
          </p:cNvPr>
          <p:cNvSpPr/>
          <p:nvPr/>
        </p:nvSpPr>
        <p:spPr>
          <a:xfrm>
            <a:off x="6590974" y="5717442"/>
            <a:ext cx="1640416" cy="338666"/>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DF6F70-D910-8AFA-4E2B-EA803C256C2E}"/>
              </a:ext>
            </a:extLst>
          </p:cNvPr>
          <p:cNvSpPr/>
          <p:nvPr/>
        </p:nvSpPr>
        <p:spPr>
          <a:xfrm>
            <a:off x="1843128" y="6166826"/>
            <a:ext cx="1923723" cy="338666"/>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B86CE8-E606-AE87-8539-EB40352E5397}"/>
              </a:ext>
            </a:extLst>
          </p:cNvPr>
          <p:cNvSpPr/>
          <p:nvPr/>
        </p:nvSpPr>
        <p:spPr>
          <a:xfrm>
            <a:off x="6323135" y="2910415"/>
            <a:ext cx="2180166" cy="1778000"/>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B52FE17-6F18-BCBA-59E7-3CE74A9719A6}"/>
              </a:ext>
            </a:extLst>
          </p:cNvPr>
          <p:cNvSpPr/>
          <p:nvPr/>
        </p:nvSpPr>
        <p:spPr>
          <a:xfrm>
            <a:off x="6594231" y="4063185"/>
            <a:ext cx="1640416" cy="338666"/>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500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33436-4450-7B34-F118-E697DA5763C1}"/>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E38FEA97-8FD9-4693-C96D-ADF658458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673889-E198-364F-E912-5FD8B1AF3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C3A6A6-6FDA-0B01-6796-2F87D0515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9F7BBAEF-E007-DD0D-84FE-AFDA7AE264E2}"/>
              </a:ext>
            </a:extLst>
          </p:cNvPr>
          <p:cNvPicPr>
            <a:picLocks noChangeAspect="1"/>
          </p:cNvPicPr>
          <p:nvPr/>
        </p:nvPicPr>
        <p:blipFill>
          <a:blip r:embed="rId2"/>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CF120543-3F76-14C6-93C8-8CF46C5401F8}"/>
              </a:ext>
            </a:extLst>
          </p:cNvPr>
          <p:cNvSpPr txBox="1"/>
          <p:nvPr/>
        </p:nvSpPr>
        <p:spPr>
          <a:xfrm>
            <a:off x="1353519" y="436535"/>
            <a:ext cx="111639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FFFFFF"/>
                </a:solidFill>
                <a:latin typeface="Georgia"/>
              </a:rPr>
              <a:t>Viewing Applications</a:t>
            </a:r>
            <a:endParaRPr lang="en-US" dirty="0"/>
          </a:p>
        </p:txBody>
      </p:sp>
      <p:pic>
        <p:nvPicPr>
          <p:cNvPr id="2" name="Picture 1">
            <a:extLst>
              <a:ext uri="{FF2B5EF4-FFF2-40B4-BE49-F238E27FC236}">
                <a16:creationId xmlns:a16="http://schemas.microsoft.com/office/drawing/2014/main" id="{4DF0D811-AAD7-9125-B997-16EF92E1C8EF}"/>
              </a:ext>
            </a:extLst>
          </p:cNvPr>
          <p:cNvPicPr>
            <a:picLocks noChangeAspect="1"/>
          </p:cNvPicPr>
          <p:nvPr/>
        </p:nvPicPr>
        <p:blipFill>
          <a:blip r:embed="rId3"/>
          <a:stretch>
            <a:fillRect/>
          </a:stretch>
        </p:blipFill>
        <p:spPr>
          <a:xfrm>
            <a:off x="414824" y="3229342"/>
            <a:ext cx="2657964" cy="2196856"/>
          </a:xfrm>
          <a:prstGeom prst="rect">
            <a:avLst/>
          </a:prstGeom>
        </p:spPr>
      </p:pic>
      <p:sp>
        <p:nvSpPr>
          <p:cNvPr id="11" name="Rectangle 10">
            <a:extLst>
              <a:ext uri="{FF2B5EF4-FFF2-40B4-BE49-F238E27FC236}">
                <a16:creationId xmlns:a16="http://schemas.microsoft.com/office/drawing/2014/main" id="{56FB9D1A-C333-6CB1-1C06-6D57B9E49D15}"/>
              </a:ext>
            </a:extLst>
          </p:cNvPr>
          <p:cNvSpPr/>
          <p:nvPr/>
        </p:nvSpPr>
        <p:spPr>
          <a:xfrm>
            <a:off x="516955" y="3359801"/>
            <a:ext cx="2434166" cy="1973384"/>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6F259EE-9320-09FC-C7E7-A213C982958F}"/>
              </a:ext>
            </a:extLst>
          </p:cNvPr>
          <p:cNvSpPr/>
          <p:nvPr/>
        </p:nvSpPr>
        <p:spPr>
          <a:xfrm>
            <a:off x="915051" y="4320442"/>
            <a:ext cx="1640416" cy="338666"/>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64FDB10-D9B6-1E1C-AC3E-AA33EC9AE60A}"/>
              </a:ext>
            </a:extLst>
          </p:cNvPr>
          <p:cNvSpPr txBox="1"/>
          <p:nvPr/>
        </p:nvSpPr>
        <p:spPr>
          <a:xfrm>
            <a:off x="513864" y="2194170"/>
            <a:ext cx="576189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Georgia"/>
              </a:rPr>
              <a:t>Option 1: </a:t>
            </a:r>
            <a:r>
              <a:rPr lang="en-US" sz="1600" dirty="0">
                <a:latin typeface="Georgia"/>
              </a:rPr>
              <a:t>Click " [number] Posting/Requisitions Open" select "Review Applications". ​</a:t>
            </a:r>
            <a:endParaRPr lang="en-US" sz="1600"/>
          </a:p>
        </p:txBody>
      </p:sp>
      <p:pic>
        <p:nvPicPr>
          <p:cNvPr id="22" name="Picture 21">
            <a:extLst>
              <a:ext uri="{FF2B5EF4-FFF2-40B4-BE49-F238E27FC236}">
                <a16:creationId xmlns:a16="http://schemas.microsoft.com/office/drawing/2014/main" id="{3A33F57D-255C-AA82-5B05-6E15AD0BA41D}"/>
              </a:ext>
            </a:extLst>
          </p:cNvPr>
          <p:cNvPicPr>
            <a:picLocks noChangeAspect="1"/>
          </p:cNvPicPr>
          <p:nvPr/>
        </p:nvPicPr>
        <p:blipFill>
          <a:blip r:embed="rId4"/>
          <a:stretch>
            <a:fillRect/>
          </a:stretch>
        </p:blipFill>
        <p:spPr>
          <a:xfrm>
            <a:off x="3267807" y="3646243"/>
            <a:ext cx="8929077" cy="1685437"/>
          </a:xfrm>
          <a:prstGeom prst="rect">
            <a:avLst/>
          </a:prstGeom>
        </p:spPr>
      </p:pic>
      <p:sp>
        <p:nvSpPr>
          <p:cNvPr id="5" name="Rectangle 4">
            <a:extLst>
              <a:ext uri="{FF2B5EF4-FFF2-40B4-BE49-F238E27FC236}">
                <a16:creationId xmlns:a16="http://schemas.microsoft.com/office/drawing/2014/main" id="{CD96B811-A46A-1B39-0A5C-A17434C1E955}"/>
              </a:ext>
            </a:extLst>
          </p:cNvPr>
          <p:cNvSpPr/>
          <p:nvPr/>
        </p:nvSpPr>
        <p:spPr>
          <a:xfrm>
            <a:off x="10400975" y="4418134"/>
            <a:ext cx="1103108" cy="709896"/>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6229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A3D4E-BF06-145C-596F-5D950B202AF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7D26BB4-DDDE-BD12-DA2F-B32BDFF37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BE2249A-A9DD-93B7-0EE0-43F9A00BF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50F0FA-403E-8540-B2E6-613B6493E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A5C5FEEB-03B9-2B9E-5874-A0DA5F0083F6}"/>
              </a:ext>
            </a:extLst>
          </p:cNvPr>
          <p:cNvPicPr>
            <a:picLocks noChangeAspect="1"/>
          </p:cNvPicPr>
          <p:nvPr/>
        </p:nvPicPr>
        <p:blipFill>
          <a:blip r:embed="rId2"/>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E48D2F52-BCDD-19CD-9241-4324F3E01372}"/>
              </a:ext>
            </a:extLst>
          </p:cNvPr>
          <p:cNvSpPr txBox="1"/>
          <p:nvPr/>
        </p:nvSpPr>
        <p:spPr>
          <a:xfrm>
            <a:off x="1353519" y="436535"/>
            <a:ext cx="111639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FFFFFF"/>
                </a:solidFill>
                <a:latin typeface="Georgia"/>
              </a:rPr>
              <a:t>Viewing Applications</a:t>
            </a:r>
            <a:endParaRPr lang="en-US" dirty="0"/>
          </a:p>
        </p:txBody>
      </p:sp>
      <p:pic>
        <p:nvPicPr>
          <p:cNvPr id="4" name="Picture 3">
            <a:extLst>
              <a:ext uri="{FF2B5EF4-FFF2-40B4-BE49-F238E27FC236}">
                <a16:creationId xmlns:a16="http://schemas.microsoft.com/office/drawing/2014/main" id="{B3B7D723-451E-8888-F295-0C0BA25ED71E}"/>
              </a:ext>
            </a:extLst>
          </p:cNvPr>
          <p:cNvPicPr>
            <a:picLocks noChangeAspect="1"/>
          </p:cNvPicPr>
          <p:nvPr/>
        </p:nvPicPr>
        <p:blipFill>
          <a:blip r:embed="rId3"/>
          <a:stretch>
            <a:fillRect/>
          </a:stretch>
        </p:blipFill>
        <p:spPr>
          <a:xfrm>
            <a:off x="6209690" y="1934307"/>
            <a:ext cx="3563083" cy="4523154"/>
          </a:xfrm>
          <a:prstGeom prst="rect">
            <a:avLst/>
          </a:prstGeom>
        </p:spPr>
      </p:pic>
      <p:sp>
        <p:nvSpPr>
          <p:cNvPr id="10" name="TextBox 22">
            <a:extLst>
              <a:ext uri="{FF2B5EF4-FFF2-40B4-BE49-F238E27FC236}">
                <a16:creationId xmlns:a16="http://schemas.microsoft.com/office/drawing/2014/main" id="{831724CE-8933-0D3A-877C-46255588A6E2}"/>
              </a:ext>
            </a:extLst>
          </p:cNvPr>
          <p:cNvSpPr txBox="1"/>
          <p:nvPr/>
        </p:nvSpPr>
        <p:spPr>
          <a:xfrm>
            <a:off x="191477" y="1901092"/>
            <a:ext cx="5449276"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Georgia"/>
              </a:rPr>
              <a:t>Option 2: </a:t>
            </a:r>
            <a:r>
              <a:rPr lang="en-US" sz="1600" dirty="0">
                <a:latin typeface="Georgia"/>
              </a:rPr>
              <a:t>Click "Review Applications" on Applicant Progress Board.</a:t>
            </a:r>
          </a:p>
        </p:txBody>
      </p:sp>
      <p:pic>
        <p:nvPicPr>
          <p:cNvPr id="13" name="Picture 12">
            <a:extLst>
              <a:ext uri="{FF2B5EF4-FFF2-40B4-BE49-F238E27FC236}">
                <a16:creationId xmlns:a16="http://schemas.microsoft.com/office/drawing/2014/main" id="{8C1D2BC4-32B5-2822-4E81-5E122155802B}"/>
              </a:ext>
            </a:extLst>
          </p:cNvPr>
          <p:cNvPicPr>
            <a:picLocks noChangeAspect="1"/>
          </p:cNvPicPr>
          <p:nvPr/>
        </p:nvPicPr>
        <p:blipFill>
          <a:blip r:embed="rId4"/>
          <a:stretch>
            <a:fillRect/>
          </a:stretch>
        </p:blipFill>
        <p:spPr>
          <a:xfrm>
            <a:off x="2022963" y="2825629"/>
            <a:ext cx="2343150" cy="2085975"/>
          </a:xfrm>
          <a:prstGeom prst="rect">
            <a:avLst/>
          </a:prstGeom>
        </p:spPr>
      </p:pic>
      <p:sp>
        <p:nvSpPr>
          <p:cNvPr id="17" name="Rectangle 16">
            <a:extLst>
              <a:ext uri="{FF2B5EF4-FFF2-40B4-BE49-F238E27FC236}">
                <a16:creationId xmlns:a16="http://schemas.microsoft.com/office/drawing/2014/main" id="{1BA873AD-D6B0-2254-1F74-18F4E2AF321E}"/>
              </a:ext>
            </a:extLst>
          </p:cNvPr>
          <p:cNvSpPr/>
          <p:nvPr/>
        </p:nvSpPr>
        <p:spPr>
          <a:xfrm>
            <a:off x="2021416" y="2822494"/>
            <a:ext cx="2346244" cy="2090614"/>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BFC030E-33D9-996B-9C8B-EFF4109F613F}"/>
              </a:ext>
            </a:extLst>
          </p:cNvPr>
          <p:cNvSpPr/>
          <p:nvPr/>
        </p:nvSpPr>
        <p:spPr>
          <a:xfrm>
            <a:off x="2233897" y="4154366"/>
            <a:ext cx="1904185" cy="387512"/>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C6446C-F2E3-13B7-FF7A-B0DF1DE4726A}"/>
              </a:ext>
            </a:extLst>
          </p:cNvPr>
          <p:cNvSpPr/>
          <p:nvPr/>
        </p:nvSpPr>
        <p:spPr>
          <a:xfrm>
            <a:off x="6082974" y="2220058"/>
            <a:ext cx="1904185" cy="1071358"/>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7E960D0-56C8-8F28-89A0-CBF5571BF192}"/>
              </a:ext>
            </a:extLst>
          </p:cNvPr>
          <p:cNvSpPr txBox="1"/>
          <p:nvPr/>
        </p:nvSpPr>
        <p:spPr>
          <a:xfrm>
            <a:off x="9872051" y="2328495"/>
            <a:ext cx="23248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Go between jobs in the upper left-hand corner.</a:t>
            </a:r>
          </a:p>
        </p:txBody>
      </p:sp>
    </p:spTree>
    <p:extLst>
      <p:ext uri="{BB962C8B-B14F-4D97-AF65-F5344CB8AC3E}">
        <p14:creationId xmlns:p14="http://schemas.microsoft.com/office/powerpoint/2010/main" val="3174621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257ED-9580-AA20-D0F9-018A2FA24E2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0A5EB01-EC8B-C620-6FAD-F8E6101239B8}"/>
              </a:ext>
            </a:extLst>
          </p:cNvPr>
          <p:cNvPicPr>
            <a:picLocks noChangeAspect="1"/>
          </p:cNvPicPr>
          <p:nvPr/>
        </p:nvPicPr>
        <p:blipFill>
          <a:blip r:embed="rId2"/>
          <a:stretch>
            <a:fillRect/>
          </a:stretch>
        </p:blipFill>
        <p:spPr>
          <a:xfrm>
            <a:off x="7247467" y="1688571"/>
            <a:ext cx="2575984" cy="2094441"/>
          </a:xfrm>
          <a:prstGeom prst="rect">
            <a:avLst/>
          </a:prstGeom>
        </p:spPr>
      </p:pic>
      <p:sp>
        <p:nvSpPr>
          <p:cNvPr id="12" name="Rectangle 11">
            <a:extLst>
              <a:ext uri="{FF2B5EF4-FFF2-40B4-BE49-F238E27FC236}">
                <a16:creationId xmlns:a16="http://schemas.microsoft.com/office/drawing/2014/main" id="{AA58BC22-3D55-500B-DF2C-50AD5A70F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6D0F51-891F-4882-564F-26BF72763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A0DD5A8-DAF4-BC6D-0708-EC30233EE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858BE2C4-3E0E-57DE-8CB0-B0EB90F20DA5}"/>
              </a:ext>
            </a:extLst>
          </p:cNvPr>
          <p:cNvPicPr>
            <a:picLocks noChangeAspect="1"/>
          </p:cNvPicPr>
          <p:nvPr/>
        </p:nvPicPr>
        <p:blipFill>
          <a:blip r:embed="rId3"/>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852C6FEA-1EE1-D6F8-FBDB-DC7B2BD1F495}"/>
              </a:ext>
            </a:extLst>
          </p:cNvPr>
          <p:cNvSpPr txBox="1"/>
          <p:nvPr/>
        </p:nvSpPr>
        <p:spPr>
          <a:xfrm>
            <a:off x="1353519" y="436535"/>
            <a:ext cx="111639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FFFFFF"/>
                </a:solidFill>
                <a:latin typeface="Georgia"/>
              </a:rPr>
              <a:t>Viewing Applications</a:t>
            </a:r>
            <a:endParaRPr lang="en-US" dirty="0"/>
          </a:p>
        </p:txBody>
      </p:sp>
      <p:sp>
        <p:nvSpPr>
          <p:cNvPr id="10" name="TextBox 22">
            <a:extLst>
              <a:ext uri="{FF2B5EF4-FFF2-40B4-BE49-F238E27FC236}">
                <a16:creationId xmlns:a16="http://schemas.microsoft.com/office/drawing/2014/main" id="{E81DA126-0F57-6409-099F-B62AD1026FF9}"/>
              </a:ext>
            </a:extLst>
          </p:cNvPr>
          <p:cNvSpPr txBox="1"/>
          <p:nvPr/>
        </p:nvSpPr>
        <p:spPr>
          <a:xfrm>
            <a:off x="646560" y="2536092"/>
            <a:ext cx="5449276"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Georgia"/>
              </a:rPr>
              <a:t>Option 2: </a:t>
            </a:r>
            <a:r>
              <a:rPr lang="en-US" sz="1600" dirty="0">
                <a:latin typeface="Georgia"/>
              </a:rPr>
              <a:t>Click "Review Applications" on Applicant Progress Board.</a:t>
            </a:r>
          </a:p>
        </p:txBody>
      </p:sp>
      <p:sp>
        <p:nvSpPr>
          <p:cNvPr id="17" name="Rectangle 16">
            <a:extLst>
              <a:ext uri="{FF2B5EF4-FFF2-40B4-BE49-F238E27FC236}">
                <a16:creationId xmlns:a16="http://schemas.microsoft.com/office/drawing/2014/main" id="{19DC02A0-9539-9FFF-708F-3A4DD445CE3E}"/>
              </a:ext>
            </a:extLst>
          </p:cNvPr>
          <p:cNvSpPr/>
          <p:nvPr/>
        </p:nvSpPr>
        <p:spPr>
          <a:xfrm>
            <a:off x="7355416" y="1690077"/>
            <a:ext cx="2346244" cy="2090614"/>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149AF0A-8A38-D8EE-B449-7C755FEE4E75}"/>
              </a:ext>
            </a:extLst>
          </p:cNvPr>
          <p:cNvSpPr/>
          <p:nvPr/>
        </p:nvSpPr>
        <p:spPr>
          <a:xfrm>
            <a:off x="7567897" y="3021949"/>
            <a:ext cx="1904185" cy="387512"/>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607CE67-A7CD-5CE8-A10C-1A3017288F09}"/>
              </a:ext>
            </a:extLst>
          </p:cNvPr>
          <p:cNvPicPr>
            <a:picLocks noChangeAspect="1"/>
          </p:cNvPicPr>
          <p:nvPr/>
        </p:nvPicPr>
        <p:blipFill>
          <a:blip r:embed="rId4"/>
          <a:stretch>
            <a:fillRect/>
          </a:stretch>
        </p:blipFill>
        <p:spPr>
          <a:xfrm>
            <a:off x="4572000" y="3923242"/>
            <a:ext cx="7281334" cy="1329267"/>
          </a:xfrm>
          <a:prstGeom prst="rect">
            <a:avLst/>
          </a:prstGeom>
        </p:spPr>
      </p:pic>
      <p:sp>
        <p:nvSpPr>
          <p:cNvPr id="5" name="Rectangle 4">
            <a:extLst>
              <a:ext uri="{FF2B5EF4-FFF2-40B4-BE49-F238E27FC236}">
                <a16:creationId xmlns:a16="http://schemas.microsoft.com/office/drawing/2014/main" id="{91E3643E-E5D8-3949-C7A0-0F9F3BD740EE}"/>
              </a:ext>
            </a:extLst>
          </p:cNvPr>
          <p:cNvSpPr/>
          <p:nvPr/>
        </p:nvSpPr>
        <p:spPr>
          <a:xfrm>
            <a:off x="10954562" y="4397782"/>
            <a:ext cx="835269" cy="387512"/>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1F6305-E2EB-0CD6-4576-8AA72885BED1}"/>
              </a:ext>
            </a:extLst>
          </p:cNvPr>
          <p:cNvSpPr txBox="1"/>
          <p:nvPr/>
        </p:nvSpPr>
        <p:spPr>
          <a:xfrm>
            <a:off x="698500" y="4402666"/>
            <a:ext cx="34501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Click "view" next to the job you would like to see the applicants for.</a:t>
            </a:r>
          </a:p>
        </p:txBody>
      </p:sp>
      <p:pic>
        <p:nvPicPr>
          <p:cNvPr id="9" name="Picture 8">
            <a:extLst>
              <a:ext uri="{FF2B5EF4-FFF2-40B4-BE49-F238E27FC236}">
                <a16:creationId xmlns:a16="http://schemas.microsoft.com/office/drawing/2014/main" id="{04E9F02B-040A-C66B-5A05-897DAFCAE911}"/>
              </a:ext>
            </a:extLst>
          </p:cNvPr>
          <p:cNvPicPr>
            <a:picLocks noChangeAspect="1"/>
          </p:cNvPicPr>
          <p:nvPr/>
        </p:nvPicPr>
        <p:blipFill>
          <a:blip r:embed="rId5"/>
          <a:stretch>
            <a:fillRect/>
          </a:stretch>
        </p:blipFill>
        <p:spPr>
          <a:xfrm>
            <a:off x="4508499" y="5718448"/>
            <a:ext cx="7281334" cy="850354"/>
          </a:xfrm>
          <a:prstGeom prst="rect">
            <a:avLst/>
          </a:prstGeom>
        </p:spPr>
      </p:pic>
      <p:sp>
        <p:nvSpPr>
          <p:cNvPr id="22" name="Rectangle 21">
            <a:extLst>
              <a:ext uri="{FF2B5EF4-FFF2-40B4-BE49-F238E27FC236}">
                <a16:creationId xmlns:a16="http://schemas.microsoft.com/office/drawing/2014/main" id="{7469D29A-563F-DB14-C354-C7633AC38836}"/>
              </a:ext>
            </a:extLst>
          </p:cNvPr>
          <p:cNvSpPr/>
          <p:nvPr/>
        </p:nvSpPr>
        <p:spPr>
          <a:xfrm>
            <a:off x="10654974" y="5638475"/>
            <a:ext cx="1004601" cy="404608"/>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E2A5EF9-D2CD-C59D-610B-9C8C3A886422}"/>
              </a:ext>
            </a:extLst>
          </p:cNvPr>
          <p:cNvSpPr txBox="1"/>
          <p:nvPr/>
        </p:nvSpPr>
        <p:spPr>
          <a:xfrm>
            <a:off x="618067" y="5634567"/>
            <a:ext cx="34417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Click "view applicants in top right corner.</a:t>
            </a:r>
          </a:p>
        </p:txBody>
      </p:sp>
    </p:spTree>
    <p:extLst>
      <p:ext uri="{BB962C8B-B14F-4D97-AF65-F5344CB8AC3E}">
        <p14:creationId xmlns:p14="http://schemas.microsoft.com/office/powerpoint/2010/main" val="2583329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5A564-4C7D-ED5E-2961-6EF1E9062A4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599240F-1DFE-B651-8963-7ADAD65E1FD2}"/>
              </a:ext>
            </a:extLst>
          </p:cNvPr>
          <p:cNvPicPr>
            <a:picLocks noChangeAspect="1"/>
          </p:cNvPicPr>
          <p:nvPr/>
        </p:nvPicPr>
        <p:blipFill>
          <a:blip r:embed="rId2"/>
          <a:stretch>
            <a:fillRect/>
          </a:stretch>
        </p:blipFill>
        <p:spPr>
          <a:xfrm>
            <a:off x="2233937" y="1825950"/>
            <a:ext cx="2567599" cy="2264997"/>
          </a:xfrm>
          <a:prstGeom prst="rect">
            <a:avLst/>
          </a:prstGeom>
        </p:spPr>
      </p:pic>
      <p:sp>
        <p:nvSpPr>
          <p:cNvPr id="12" name="Rectangle 11">
            <a:extLst>
              <a:ext uri="{FF2B5EF4-FFF2-40B4-BE49-F238E27FC236}">
                <a16:creationId xmlns:a16="http://schemas.microsoft.com/office/drawing/2014/main" id="{DFE8BD35-4527-65BA-7D30-82A8736E9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7C234B6-6613-1D63-C7C1-112204AD1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F096D77-85E5-FD1A-71D6-D3DAB34D6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0B106F00-0320-1338-5107-28F298D85FE3}"/>
              </a:ext>
            </a:extLst>
          </p:cNvPr>
          <p:cNvPicPr>
            <a:picLocks noChangeAspect="1"/>
          </p:cNvPicPr>
          <p:nvPr/>
        </p:nvPicPr>
        <p:blipFill>
          <a:blip r:embed="rId3"/>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11A0F199-9662-7713-8010-9754626DA669}"/>
              </a:ext>
            </a:extLst>
          </p:cNvPr>
          <p:cNvSpPr txBox="1"/>
          <p:nvPr/>
        </p:nvSpPr>
        <p:spPr>
          <a:xfrm>
            <a:off x="1353519" y="436535"/>
            <a:ext cx="111639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FFFFFF"/>
                </a:solidFill>
                <a:latin typeface="Georgia"/>
              </a:rPr>
              <a:t>Viewing Applications</a:t>
            </a:r>
            <a:endParaRPr lang="en-US" dirty="0"/>
          </a:p>
        </p:txBody>
      </p:sp>
      <p:sp>
        <p:nvSpPr>
          <p:cNvPr id="10" name="TextBox 22">
            <a:extLst>
              <a:ext uri="{FF2B5EF4-FFF2-40B4-BE49-F238E27FC236}">
                <a16:creationId xmlns:a16="http://schemas.microsoft.com/office/drawing/2014/main" id="{48F13270-A0B0-11CB-4AFD-B22FB7B4496C}"/>
              </a:ext>
            </a:extLst>
          </p:cNvPr>
          <p:cNvSpPr txBox="1"/>
          <p:nvPr/>
        </p:nvSpPr>
        <p:spPr>
          <a:xfrm>
            <a:off x="5694811" y="2472592"/>
            <a:ext cx="5449276"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Georgia"/>
              </a:rPr>
              <a:t>Option 4: </a:t>
            </a:r>
            <a:r>
              <a:rPr lang="en-US" sz="1600" dirty="0">
                <a:latin typeface="Georgia"/>
              </a:rPr>
              <a:t>Click "[number] Jobs requiring panel review" on Search committee review.</a:t>
            </a:r>
          </a:p>
        </p:txBody>
      </p:sp>
      <p:sp>
        <p:nvSpPr>
          <p:cNvPr id="17" name="Rectangle 16">
            <a:extLst>
              <a:ext uri="{FF2B5EF4-FFF2-40B4-BE49-F238E27FC236}">
                <a16:creationId xmlns:a16="http://schemas.microsoft.com/office/drawing/2014/main" id="{5B03C664-6FA1-DE77-0D98-F190227173FB}"/>
              </a:ext>
            </a:extLst>
          </p:cNvPr>
          <p:cNvSpPr/>
          <p:nvPr/>
        </p:nvSpPr>
        <p:spPr>
          <a:xfrm>
            <a:off x="2349499" y="1912327"/>
            <a:ext cx="2346244" cy="2090614"/>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1A848C0-A637-0B82-7234-6B2126A21FAF}"/>
              </a:ext>
            </a:extLst>
          </p:cNvPr>
          <p:cNvSpPr/>
          <p:nvPr/>
        </p:nvSpPr>
        <p:spPr>
          <a:xfrm>
            <a:off x="2571749" y="2765507"/>
            <a:ext cx="1904185" cy="387512"/>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5181092-B6FD-F526-384B-9F3750618C52}"/>
              </a:ext>
            </a:extLst>
          </p:cNvPr>
          <p:cNvPicPr>
            <a:picLocks noChangeAspect="1"/>
          </p:cNvPicPr>
          <p:nvPr/>
        </p:nvPicPr>
        <p:blipFill>
          <a:blip r:embed="rId4"/>
          <a:stretch>
            <a:fillRect/>
          </a:stretch>
        </p:blipFill>
        <p:spPr>
          <a:xfrm>
            <a:off x="360688" y="4431974"/>
            <a:ext cx="7400112" cy="834456"/>
          </a:xfrm>
          <a:prstGeom prst="rect">
            <a:avLst/>
          </a:prstGeom>
        </p:spPr>
      </p:pic>
      <p:sp>
        <p:nvSpPr>
          <p:cNvPr id="5" name="Rectangle 4">
            <a:extLst>
              <a:ext uri="{FF2B5EF4-FFF2-40B4-BE49-F238E27FC236}">
                <a16:creationId xmlns:a16="http://schemas.microsoft.com/office/drawing/2014/main" id="{C42062DC-BFBE-C38E-B398-D5E93F45A065}"/>
              </a:ext>
            </a:extLst>
          </p:cNvPr>
          <p:cNvSpPr/>
          <p:nvPr/>
        </p:nvSpPr>
        <p:spPr>
          <a:xfrm>
            <a:off x="5695459" y="4688417"/>
            <a:ext cx="916680" cy="498230"/>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68ECDB6-C27B-A363-CD8A-738D4A66F467}"/>
              </a:ext>
            </a:extLst>
          </p:cNvPr>
          <p:cNvSpPr txBox="1"/>
          <p:nvPr/>
        </p:nvSpPr>
        <p:spPr>
          <a:xfrm>
            <a:off x="8646584" y="3757083"/>
            <a:ext cx="306916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Click "View applicants"</a:t>
            </a:r>
          </a:p>
        </p:txBody>
      </p:sp>
      <p:sp>
        <p:nvSpPr>
          <p:cNvPr id="8" name="TextBox 7">
            <a:extLst>
              <a:ext uri="{FF2B5EF4-FFF2-40B4-BE49-F238E27FC236}">
                <a16:creationId xmlns:a16="http://schemas.microsoft.com/office/drawing/2014/main" id="{004960AE-D594-E54A-2C8E-BCB86FD88B1B}"/>
              </a:ext>
            </a:extLst>
          </p:cNvPr>
          <p:cNvSpPr txBox="1"/>
          <p:nvPr/>
        </p:nvSpPr>
        <p:spPr>
          <a:xfrm>
            <a:off x="8011582" y="4095750"/>
            <a:ext cx="370416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Georgia"/>
              </a:rPr>
              <a:t>Note: </a:t>
            </a:r>
            <a:r>
              <a:rPr lang="en-US" sz="1600" dirty="0">
                <a:latin typeface="Georgia"/>
              </a:rPr>
              <a:t>This view of applications is for reviewing the applicants and selecting if you would recommend them for an interview. You can move applicants with this option but ONLY in bulk.</a:t>
            </a:r>
          </a:p>
        </p:txBody>
      </p:sp>
      <p:sp>
        <p:nvSpPr>
          <p:cNvPr id="9" name="TextBox 8">
            <a:extLst>
              <a:ext uri="{FF2B5EF4-FFF2-40B4-BE49-F238E27FC236}">
                <a16:creationId xmlns:a16="http://schemas.microsoft.com/office/drawing/2014/main" id="{818435DB-0547-EF9D-5FCD-01278FBDFC0D}"/>
              </a:ext>
            </a:extLst>
          </p:cNvPr>
          <p:cNvSpPr txBox="1"/>
          <p:nvPr/>
        </p:nvSpPr>
        <p:spPr>
          <a:xfrm>
            <a:off x="4311649" y="5676901"/>
            <a:ext cx="475403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Georgia"/>
              </a:rPr>
              <a:t>Tip: </a:t>
            </a:r>
            <a:r>
              <a:rPr lang="en-US" sz="1600" dirty="0">
                <a:latin typeface="Georgia"/>
              </a:rPr>
              <a:t>By clicking "view responses", you can see if others on the search committee recommend the applicant for an interview.</a:t>
            </a:r>
          </a:p>
        </p:txBody>
      </p:sp>
      <p:sp>
        <p:nvSpPr>
          <p:cNvPr id="11" name="Rectangle 10">
            <a:extLst>
              <a:ext uri="{FF2B5EF4-FFF2-40B4-BE49-F238E27FC236}">
                <a16:creationId xmlns:a16="http://schemas.microsoft.com/office/drawing/2014/main" id="{807EC3AF-7E98-8544-1A7B-3EA3B3F925F7}"/>
              </a:ext>
            </a:extLst>
          </p:cNvPr>
          <p:cNvSpPr/>
          <p:nvPr/>
        </p:nvSpPr>
        <p:spPr>
          <a:xfrm>
            <a:off x="6610547" y="4688416"/>
            <a:ext cx="736763" cy="498230"/>
          </a:xfrm>
          <a:prstGeom prst="rect">
            <a:avLst/>
          </a:prstGeom>
          <a:noFill/>
          <a:ln w="28575">
            <a:solidFill>
              <a:srgbClr val="158B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554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1EE11F-6181-9B52-4011-6F0A7E7892B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0CFB8DC9-2607-11A7-0703-ECB060F6C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92FBA32-84AC-9C27-B093-B1D11D642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92B8D625-7E84-3109-D703-F9B86D73A0DC}"/>
              </a:ext>
            </a:extLst>
          </p:cNvPr>
          <p:cNvPicPr>
            <a:picLocks noChangeAspect="1"/>
          </p:cNvPicPr>
          <p:nvPr/>
        </p:nvPicPr>
        <p:blipFill>
          <a:blip r:embed="rId3"/>
          <a:stretch>
            <a:fillRect/>
          </a:stretch>
        </p:blipFill>
        <p:spPr>
          <a:xfrm>
            <a:off x="10579234" y="6398425"/>
            <a:ext cx="1614826" cy="462638"/>
          </a:xfrm>
          <a:prstGeom prst="rect">
            <a:avLst/>
          </a:prstGeom>
        </p:spPr>
      </p:pic>
      <p:sp>
        <p:nvSpPr>
          <p:cNvPr id="10" name="Title 1">
            <a:extLst>
              <a:ext uri="{FF2B5EF4-FFF2-40B4-BE49-F238E27FC236}">
                <a16:creationId xmlns:a16="http://schemas.microsoft.com/office/drawing/2014/main" id="{EEB5DFA9-4CE3-D555-B16D-91471A3D880F}"/>
              </a:ext>
            </a:extLst>
          </p:cNvPr>
          <p:cNvSpPr txBox="1">
            <a:spLocks/>
          </p:cNvSpPr>
          <p:nvPr/>
        </p:nvSpPr>
        <p:spPr>
          <a:xfrm>
            <a:off x="324" y="-2116"/>
            <a:ext cx="12195989" cy="6862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Georgia"/>
              </a:rPr>
              <a:t>Viewing Applications</a:t>
            </a:r>
          </a:p>
        </p:txBody>
      </p:sp>
      <p:sp>
        <p:nvSpPr>
          <p:cNvPr id="2" name="TextBox 1">
            <a:extLst>
              <a:ext uri="{FF2B5EF4-FFF2-40B4-BE49-F238E27FC236}">
                <a16:creationId xmlns:a16="http://schemas.microsoft.com/office/drawing/2014/main" id="{CBDE38E8-CB7A-B74D-12AF-97B66556EEF2}"/>
              </a:ext>
            </a:extLst>
          </p:cNvPr>
          <p:cNvSpPr txBox="1"/>
          <p:nvPr/>
        </p:nvSpPr>
        <p:spPr>
          <a:xfrm>
            <a:off x="723899" y="685799"/>
            <a:ext cx="108965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latin typeface="Georgia"/>
              </a:rPr>
              <a:t>However you decide to view applications, you can change your view to "list" or "card".</a:t>
            </a:r>
            <a:endParaRPr lang="en-US" dirty="0"/>
          </a:p>
        </p:txBody>
      </p:sp>
      <p:sp>
        <p:nvSpPr>
          <p:cNvPr id="4" name="TextBox 3">
            <a:extLst>
              <a:ext uri="{FF2B5EF4-FFF2-40B4-BE49-F238E27FC236}">
                <a16:creationId xmlns:a16="http://schemas.microsoft.com/office/drawing/2014/main" id="{B6715A68-4AAA-DAAC-201C-48B914599475}"/>
              </a:ext>
            </a:extLst>
          </p:cNvPr>
          <p:cNvSpPr txBox="1"/>
          <p:nvPr/>
        </p:nvSpPr>
        <p:spPr>
          <a:xfrm>
            <a:off x="135272" y="1028634"/>
            <a:ext cx="959061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Georgia"/>
              </a:rPr>
              <a:t>List View:</a:t>
            </a:r>
          </a:p>
        </p:txBody>
      </p:sp>
      <p:pic>
        <p:nvPicPr>
          <p:cNvPr id="9" name="Picture 8" descr="A screenshot of a computer&#10;&#10;Description automatically generated">
            <a:extLst>
              <a:ext uri="{FF2B5EF4-FFF2-40B4-BE49-F238E27FC236}">
                <a16:creationId xmlns:a16="http://schemas.microsoft.com/office/drawing/2014/main" id="{57C5491A-C61E-9A93-4680-5BF6DCAAB18C}"/>
              </a:ext>
            </a:extLst>
          </p:cNvPr>
          <p:cNvPicPr>
            <a:picLocks noChangeAspect="1"/>
          </p:cNvPicPr>
          <p:nvPr/>
        </p:nvPicPr>
        <p:blipFill>
          <a:blip r:embed="rId4"/>
          <a:srcRect l="-58" t="121" r="905" b="3118"/>
          <a:stretch/>
        </p:blipFill>
        <p:spPr>
          <a:xfrm>
            <a:off x="2424859" y="3923288"/>
            <a:ext cx="9422764" cy="2358486"/>
          </a:xfrm>
          <a:prstGeom prst="rect">
            <a:avLst/>
          </a:prstGeom>
          <a:ln>
            <a:solidFill>
              <a:schemeClr val="tx1"/>
            </a:solidFill>
          </a:ln>
        </p:spPr>
      </p:pic>
      <p:sp>
        <p:nvSpPr>
          <p:cNvPr id="12" name="TextBox 11">
            <a:extLst>
              <a:ext uri="{FF2B5EF4-FFF2-40B4-BE49-F238E27FC236}">
                <a16:creationId xmlns:a16="http://schemas.microsoft.com/office/drawing/2014/main" id="{A12933A0-1685-2EBE-1046-7938A6936C96}"/>
              </a:ext>
            </a:extLst>
          </p:cNvPr>
          <p:cNvSpPr txBox="1"/>
          <p:nvPr/>
        </p:nvSpPr>
        <p:spPr>
          <a:xfrm>
            <a:off x="131121" y="3926883"/>
            <a:ext cx="971485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Georgia"/>
              </a:rPr>
              <a:t>Card View:</a:t>
            </a:r>
          </a:p>
        </p:txBody>
      </p:sp>
      <p:sp>
        <p:nvSpPr>
          <p:cNvPr id="15" name="TextBox 14">
            <a:extLst>
              <a:ext uri="{FF2B5EF4-FFF2-40B4-BE49-F238E27FC236}">
                <a16:creationId xmlns:a16="http://schemas.microsoft.com/office/drawing/2014/main" id="{F80E230E-133B-6DE2-56F4-CF55B0F7AD0C}"/>
              </a:ext>
            </a:extLst>
          </p:cNvPr>
          <p:cNvSpPr txBox="1"/>
          <p:nvPr/>
        </p:nvSpPr>
        <p:spPr>
          <a:xfrm>
            <a:off x="180000" y="1338905"/>
            <a:ext cx="2252760" cy="53141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latin typeface="Georgia"/>
              </a:rPr>
              <a:t>Note: </a:t>
            </a:r>
            <a:r>
              <a:rPr lang="en-US" sz="1400">
                <a:latin typeface="Georgia"/>
              </a:rPr>
              <a:t>To change view, select "Switch to ___"</a:t>
            </a:r>
            <a:endParaRPr lang="en-US" sz="1400" b="1" i="1">
              <a:latin typeface="Georgia"/>
            </a:endParaRPr>
          </a:p>
        </p:txBody>
      </p:sp>
      <p:sp>
        <p:nvSpPr>
          <p:cNvPr id="30" name="TextBox 29">
            <a:extLst>
              <a:ext uri="{FF2B5EF4-FFF2-40B4-BE49-F238E27FC236}">
                <a16:creationId xmlns:a16="http://schemas.microsoft.com/office/drawing/2014/main" id="{6C93C397-9CF6-F230-4157-A1F106969CC7}"/>
              </a:ext>
            </a:extLst>
          </p:cNvPr>
          <p:cNvSpPr txBox="1"/>
          <p:nvPr/>
        </p:nvSpPr>
        <p:spPr>
          <a:xfrm>
            <a:off x="2679361" y="3924024"/>
            <a:ext cx="1208128" cy="100784"/>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2" name="TextBox 31">
            <a:extLst>
              <a:ext uri="{FF2B5EF4-FFF2-40B4-BE49-F238E27FC236}">
                <a16:creationId xmlns:a16="http://schemas.microsoft.com/office/drawing/2014/main" id="{5FE0E0B2-77BE-3ADC-480E-F7E5132B80AD}"/>
              </a:ext>
            </a:extLst>
          </p:cNvPr>
          <p:cNvSpPr txBox="1"/>
          <p:nvPr/>
        </p:nvSpPr>
        <p:spPr>
          <a:xfrm>
            <a:off x="4687267" y="3922263"/>
            <a:ext cx="420969" cy="12953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4" name="TextBox 33">
            <a:extLst>
              <a:ext uri="{FF2B5EF4-FFF2-40B4-BE49-F238E27FC236}">
                <a16:creationId xmlns:a16="http://schemas.microsoft.com/office/drawing/2014/main" id="{FFABC3EF-3F10-89C5-2377-7BCBFD78BA61}"/>
              </a:ext>
            </a:extLst>
          </p:cNvPr>
          <p:cNvSpPr txBox="1"/>
          <p:nvPr/>
        </p:nvSpPr>
        <p:spPr>
          <a:xfrm>
            <a:off x="5468496" y="3922262"/>
            <a:ext cx="701327" cy="12953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0" name="TextBox 39">
            <a:extLst>
              <a:ext uri="{FF2B5EF4-FFF2-40B4-BE49-F238E27FC236}">
                <a16:creationId xmlns:a16="http://schemas.microsoft.com/office/drawing/2014/main" id="{91C014C5-B022-DD72-AACB-E814FF87923A}"/>
              </a:ext>
            </a:extLst>
          </p:cNvPr>
          <p:cNvSpPr txBox="1"/>
          <p:nvPr/>
        </p:nvSpPr>
        <p:spPr>
          <a:xfrm>
            <a:off x="9957849" y="4174341"/>
            <a:ext cx="985826" cy="336478"/>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3" name="TextBox 42">
            <a:extLst>
              <a:ext uri="{FF2B5EF4-FFF2-40B4-BE49-F238E27FC236}">
                <a16:creationId xmlns:a16="http://schemas.microsoft.com/office/drawing/2014/main" id="{957A67F7-F100-7743-D6D8-C3569AAEE4E8}"/>
              </a:ext>
            </a:extLst>
          </p:cNvPr>
          <p:cNvSpPr txBox="1"/>
          <p:nvPr/>
        </p:nvSpPr>
        <p:spPr>
          <a:xfrm>
            <a:off x="180975" y="4381500"/>
            <a:ext cx="210502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latin typeface="Georgia"/>
              </a:rPr>
              <a:t>Tip: </a:t>
            </a:r>
            <a:r>
              <a:rPr lang="en-US" sz="1400" dirty="0">
                <a:latin typeface="Georgia"/>
              </a:rPr>
              <a:t>When in card view, you can drag and drop applicants to different application status. It will ask you to confirm before it moves them.</a:t>
            </a:r>
          </a:p>
        </p:txBody>
      </p:sp>
      <p:pic>
        <p:nvPicPr>
          <p:cNvPr id="3" name="Picture 2" descr="A screenshot of a computer&#10;&#10;AI-generated content may be incorrect.">
            <a:extLst>
              <a:ext uri="{FF2B5EF4-FFF2-40B4-BE49-F238E27FC236}">
                <a16:creationId xmlns:a16="http://schemas.microsoft.com/office/drawing/2014/main" id="{5D5E615E-70C4-92E0-503C-9F14F59680E4}"/>
              </a:ext>
            </a:extLst>
          </p:cNvPr>
          <p:cNvPicPr>
            <a:picLocks noChangeAspect="1"/>
          </p:cNvPicPr>
          <p:nvPr/>
        </p:nvPicPr>
        <p:blipFill>
          <a:blip r:embed="rId5"/>
          <a:stretch>
            <a:fillRect/>
          </a:stretch>
        </p:blipFill>
        <p:spPr>
          <a:xfrm>
            <a:off x="2530415" y="1344977"/>
            <a:ext cx="9431549" cy="2198345"/>
          </a:xfrm>
          <a:prstGeom prst="rect">
            <a:avLst/>
          </a:prstGeom>
        </p:spPr>
      </p:pic>
      <p:sp>
        <p:nvSpPr>
          <p:cNvPr id="36" name="TextBox 35">
            <a:extLst>
              <a:ext uri="{FF2B5EF4-FFF2-40B4-BE49-F238E27FC236}">
                <a16:creationId xmlns:a16="http://schemas.microsoft.com/office/drawing/2014/main" id="{847A135C-2A61-D105-16F4-5F84911EB6DE}"/>
              </a:ext>
            </a:extLst>
          </p:cNvPr>
          <p:cNvSpPr txBox="1"/>
          <p:nvPr/>
        </p:nvSpPr>
        <p:spPr>
          <a:xfrm>
            <a:off x="10799831" y="1344627"/>
            <a:ext cx="1050243" cy="269803"/>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71946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omputer&#10;&#10;AI-generated content may be incorrect.">
            <a:extLst>
              <a:ext uri="{FF2B5EF4-FFF2-40B4-BE49-F238E27FC236}">
                <a16:creationId xmlns:a16="http://schemas.microsoft.com/office/drawing/2014/main" id="{60BC4F2F-20E6-97C0-FDAE-0D7FAD7194F5}"/>
              </a:ext>
            </a:extLst>
          </p:cNvPr>
          <p:cNvPicPr>
            <a:picLocks noChangeAspect="1"/>
          </p:cNvPicPr>
          <p:nvPr/>
        </p:nvPicPr>
        <p:blipFill>
          <a:blip r:embed="rId2"/>
          <a:stretch>
            <a:fillRect/>
          </a:stretch>
        </p:blipFill>
        <p:spPr>
          <a:xfrm>
            <a:off x="679952" y="1534971"/>
            <a:ext cx="4089843" cy="653247"/>
          </a:xfrm>
          <a:prstGeom prst="rect">
            <a:avLst/>
          </a:prstGeom>
        </p:spPr>
      </p:pic>
      <p:pic>
        <p:nvPicPr>
          <p:cNvPr id="10" name="Picture 9" descr="A screenshot of a computer&#10;&#10;AI-generated content may be incorrect.">
            <a:extLst>
              <a:ext uri="{FF2B5EF4-FFF2-40B4-BE49-F238E27FC236}">
                <a16:creationId xmlns:a16="http://schemas.microsoft.com/office/drawing/2014/main" id="{568C0DBA-8A3B-8C88-E6F3-C6F83FA47D89}"/>
              </a:ext>
            </a:extLst>
          </p:cNvPr>
          <p:cNvPicPr>
            <a:picLocks noChangeAspect="1"/>
          </p:cNvPicPr>
          <p:nvPr/>
        </p:nvPicPr>
        <p:blipFill>
          <a:blip r:embed="rId3"/>
          <a:stretch>
            <a:fillRect/>
          </a:stretch>
        </p:blipFill>
        <p:spPr>
          <a:xfrm>
            <a:off x="880941" y="2286240"/>
            <a:ext cx="2163863" cy="4108532"/>
          </a:xfrm>
          <a:prstGeom prst="rect">
            <a:avLst/>
          </a:prstGeom>
        </p:spPr>
      </p:pic>
      <p:sp>
        <p:nvSpPr>
          <p:cNvPr id="2" name="Title 1">
            <a:extLst>
              <a:ext uri="{FF2B5EF4-FFF2-40B4-BE49-F238E27FC236}">
                <a16:creationId xmlns:a16="http://schemas.microsoft.com/office/drawing/2014/main" id="{37B5DE9B-3C3F-D8E1-E799-6FEFF9D849DA}"/>
              </a:ext>
            </a:extLst>
          </p:cNvPr>
          <p:cNvSpPr>
            <a:spLocks noGrp="1"/>
          </p:cNvSpPr>
          <p:nvPr>
            <p:ph type="title"/>
          </p:nvPr>
        </p:nvSpPr>
        <p:spPr>
          <a:xfrm>
            <a:off x="324" y="-2116"/>
            <a:ext cx="12195989" cy="686221"/>
          </a:xfrm>
        </p:spPr>
        <p:txBody>
          <a:bodyPr vert="horz" lIns="91440" tIns="45720" rIns="91440" bIns="45720" rtlCol="0" anchor="ctr">
            <a:normAutofit/>
          </a:bodyPr>
          <a:lstStyle/>
          <a:p>
            <a:pPr algn="ctr"/>
            <a:r>
              <a:rPr lang="en-US" sz="3200" b="1" dirty="0">
                <a:solidFill>
                  <a:srgbClr val="000000"/>
                </a:solidFill>
                <a:latin typeface="Georgia"/>
              </a:rPr>
              <a:t>Viewing Applications</a:t>
            </a:r>
            <a:endParaRPr lang="en-US" sz="3200" b="1" kern="1200" dirty="0">
              <a:solidFill>
                <a:srgbClr val="000000"/>
              </a:solidFill>
              <a:latin typeface="Georgia"/>
            </a:endParaRPr>
          </a:p>
        </p:txBody>
      </p:sp>
      <p:sp>
        <p:nvSpPr>
          <p:cNvPr id="17" name="TextBox 16">
            <a:extLst>
              <a:ext uri="{FF2B5EF4-FFF2-40B4-BE49-F238E27FC236}">
                <a16:creationId xmlns:a16="http://schemas.microsoft.com/office/drawing/2014/main" id="{2465EDA1-6381-02B2-483C-063CAED2E235}"/>
              </a:ext>
            </a:extLst>
          </p:cNvPr>
          <p:cNvSpPr txBox="1"/>
          <p:nvPr/>
        </p:nvSpPr>
        <p:spPr>
          <a:xfrm>
            <a:off x="379211" y="684059"/>
            <a:ext cx="11436581" cy="58477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Utilize the "filters" feature to customize applicant search. You can apply a combination of filters to display only the applications that fit their filter criteria. Below is the card view, but you can also set filters in the list view</a:t>
            </a:r>
          </a:p>
        </p:txBody>
      </p:sp>
      <p:sp>
        <p:nvSpPr>
          <p:cNvPr id="4" name="Rectangle 3">
            <a:extLst>
              <a:ext uri="{FF2B5EF4-FFF2-40B4-BE49-F238E27FC236}">
                <a16:creationId xmlns:a16="http://schemas.microsoft.com/office/drawing/2014/main" id="{80BEA2CB-F8C3-2C11-AA54-919B815F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5F68736-66C7-399A-7810-18643D00BC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ageUp logo">
            <a:extLst>
              <a:ext uri="{FF2B5EF4-FFF2-40B4-BE49-F238E27FC236}">
                <a16:creationId xmlns:a16="http://schemas.microsoft.com/office/drawing/2014/main" id="{56F8E77D-1187-97BC-6D8B-9F53D1D069FA}"/>
              </a:ext>
            </a:extLst>
          </p:cNvPr>
          <p:cNvPicPr>
            <a:picLocks noChangeAspect="1"/>
          </p:cNvPicPr>
          <p:nvPr/>
        </p:nvPicPr>
        <p:blipFill>
          <a:blip r:embed="rId4"/>
          <a:stretch>
            <a:fillRect/>
          </a:stretch>
        </p:blipFill>
        <p:spPr>
          <a:xfrm>
            <a:off x="10579234" y="6398425"/>
            <a:ext cx="1614826" cy="462638"/>
          </a:xfrm>
          <a:prstGeom prst="rect">
            <a:avLst/>
          </a:prstGeom>
        </p:spPr>
      </p:pic>
      <p:sp>
        <p:nvSpPr>
          <p:cNvPr id="5" name="TextBox 4">
            <a:extLst>
              <a:ext uri="{FF2B5EF4-FFF2-40B4-BE49-F238E27FC236}">
                <a16:creationId xmlns:a16="http://schemas.microsoft.com/office/drawing/2014/main" id="{A0AFD1EE-F67E-4976-DC22-F90532194DA8}"/>
              </a:ext>
            </a:extLst>
          </p:cNvPr>
          <p:cNvSpPr txBox="1"/>
          <p:nvPr/>
        </p:nvSpPr>
        <p:spPr>
          <a:xfrm>
            <a:off x="1039545" y="4199120"/>
            <a:ext cx="1274036" cy="346726"/>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3FCB2279-2C8B-CF31-1DC3-77B1EF75ED5C}"/>
              </a:ext>
            </a:extLst>
          </p:cNvPr>
          <p:cNvSpPr txBox="1"/>
          <p:nvPr/>
        </p:nvSpPr>
        <p:spPr>
          <a:xfrm rot="5400000">
            <a:off x="442410" y="5333301"/>
            <a:ext cx="1872302" cy="288853"/>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3" name="Picture 2" descr="A screenshot of a computer screen&#10;&#10;AI-generated content may be incorrect.">
            <a:extLst>
              <a:ext uri="{FF2B5EF4-FFF2-40B4-BE49-F238E27FC236}">
                <a16:creationId xmlns:a16="http://schemas.microsoft.com/office/drawing/2014/main" id="{49D66EE8-F220-4D5F-15E8-CC4849378B8A}"/>
              </a:ext>
            </a:extLst>
          </p:cNvPr>
          <p:cNvPicPr>
            <a:picLocks noChangeAspect="1"/>
          </p:cNvPicPr>
          <p:nvPr/>
        </p:nvPicPr>
        <p:blipFill>
          <a:blip r:embed="rId5"/>
          <a:stretch>
            <a:fillRect/>
          </a:stretch>
        </p:blipFill>
        <p:spPr>
          <a:xfrm>
            <a:off x="3781692" y="2606435"/>
            <a:ext cx="8033305" cy="3458766"/>
          </a:xfrm>
          <a:prstGeom prst="rect">
            <a:avLst/>
          </a:prstGeom>
        </p:spPr>
      </p:pic>
      <p:sp>
        <p:nvSpPr>
          <p:cNvPr id="11" name="TextBox 10">
            <a:extLst>
              <a:ext uri="{FF2B5EF4-FFF2-40B4-BE49-F238E27FC236}">
                <a16:creationId xmlns:a16="http://schemas.microsoft.com/office/drawing/2014/main" id="{16DC05B7-4E8E-638D-684C-24FB9E8C527A}"/>
              </a:ext>
            </a:extLst>
          </p:cNvPr>
          <p:cNvSpPr txBox="1"/>
          <p:nvPr/>
        </p:nvSpPr>
        <p:spPr>
          <a:xfrm>
            <a:off x="595848" y="1517651"/>
            <a:ext cx="1274036" cy="346726"/>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4" name="Rectangle 13">
            <a:extLst>
              <a:ext uri="{FF2B5EF4-FFF2-40B4-BE49-F238E27FC236}">
                <a16:creationId xmlns:a16="http://schemas.microsoft.com/office/drawing/2014/main" id="{ECEE9788-E1E7-58FD-F271-CD9624D7072A}"/>
              </a:ext>
            </a:extLst>
          </p:cNvPr>
          <p:cNvSpPr/>
          <p:nvPr/>
        </p:nvSpPr>
        <p:spPr>
          <a:xfrm>
            <a:off x="3945037" y="3269848"/>
            <a:ext cx="1253924" cy="713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E8313AE-E6A5-0B8D-A891-585818761229}"/>
              </a:ext>
            </a:extLst>
          </p:cNvPr>
          <p:cNvSpPr/>
          <p:nvPr/>
        </p:nvSpPr>
        <p:spPr>
          <a:xfrm>
            <a:off x="9954226" y="3269847"/>
            <a:ext cx="1253924" cy="713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DBDA09E-83DC-6110-D3B6-D812F7E72CBA}"/>
              </a:ext>
            </a:extLst>
          </p:cNvPr>
          <p:cNvSpPr/>
          <p:nvPr/>
        </p:nvSpPr>
        <p:spPr>
          <a:xfrm>
            <a:off x="7938303" y="3269848"/>
            <a:ext cx="1253924" cy="713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7B6BF2F-C1E6-D680-A230-6E08AD48F4C8}"/>
              </a:ext>
            </a:extLst>
          </p:cNvPr>
          <p:cNvSpPr/>
          <p:nvPr/>
        </p:nvSpPr>
        <p:spPr>
          <a:xfrm>
            <a:off x="5941669" y="3269847"/>
            <a:ext cx="1253924" cy="713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085762-D9E2-1EEE-C72D-F951B0D447DE}"/>
              </a:ext>
            </a:extLst>
          </p:cNvPr>
          <p:cNvSpPr/>
          <p:nvPr/>
        </p:nvSpPr>
        <p:spPr>
          <a:xfrm>
            <a:off x="5941670" y="5227898"/>
            <a:ext cx="1253924" cy="713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4E000C-3B5B-F8FB-B977-9EE3D59B9167}"/>
              </a:ext>
            </a:extLst>
          </p:cNvPr>
          <p:cNvSpPr/>
          <p:nvPr/>
        </p:nvSpPr>
        <p:spPr>
          <a:xfrm>
            <a:off x="3945036" y="5227898"/>
            <a:ext cx="1253924" cy="713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5C2235D-E79F-672A-B0EC-384F3041FB27}"/>
              </a:ext>
            </a:extLst>
          </p:cNvPr>
          <p:cNvSpPr/>
          <p:nvPr/>
        </p:nvSpPr>
        <p:spPr>
          <a:xfrm>
            <a:off x="9954227" y="5227898"/>
            <a:ext cx="1253924" cy="713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106B11D-03C2-EEEB-1969-77A99D24DE7C}"/>
              </a:ext>
            </a:extLst>
          </p:cNvPr>
          <p:cNvSpPr txBox="1"/>
          <p:nvPr/>
        </p:nvSpPr>
        <p:spPr>
          <a:xfrm>
            <a:off x="5941671" y="2131671"/>
            <a:ext cx="463951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latin typeface="Georgia"/>
              </a:rPr>
              <a:t>Note:</a:t>
            </a:r>
            <a:r>
              <a:rPr lang="en-US" sz="1400" dirty="0">
                <a:latin typeface="Georgia"/>
              </a:rPr>
              <a:t> Applications in "incomplete" status are not visible.</a:t>
            </a:r>
          </a:p>
        </p:txBody>
      </p:sp>
    </p:spTree>
    <p:extLst>
      <p:ext uri="{BB962C8B-B14F-4D97-AF65-F5344CB8AC3E}">
        <p14:creationId xmlns:p14="http://schemas.microsoft.com/office/powerpoint/2010/main" val="3314127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BD63B-429B-64C4-1A1E-77D73BF476F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207C94A6-F740-E1FD-3996-1A6214F2F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1C35F0-6A71-0EF7-ADF1-B019FA15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EC87CB-DDD6-339F-CA51-13D754AA9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F79F8970-CC88-D0A2-92BF-AD97FA96384C}"/>
              </a:ext>
            </a:extLst>
          </p:cNvPr>
          <p:cNvPicPr>
            <a:picLocks noChangeAspect="1"/>
          </p:cNvPicPr>
          <p:nvPr/>
        </p:nvPicPr>
        <p:blipFill>
          <a:blip r:embed="rId2"/>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915DB97B-3BEB-CAA4-B6DD-EA61091A432F}"/>
              </a:ext>
            </a:extLst>
          </p:cNvPr>
          <p:cNvSpPr txBox="1"/>
          <p:nvPr/>
        </p:nvSpPr>
        <p:spPr>
          <a:xfrm>
            <a:off x="1209746" y="436535"/>
            <a:ext cx="1025817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FFFFFF"/>
                </a:solidFill>
                <a:latin typeface="Georgia"/>
              </a:rPr>
              <a:t>Viewing Applications</a:t>
            </a:r>
          </a:p>
        </p:txBody>
      </p:sp>
      <p:sp>
        <p:nvSpPr>
          <p:cNvPr id="23" name="TextBox 22">
            <a:extLst>
              <a:ext uri="{FF2B5EF4-FFF2-40B4-BE49-F238E27FC236}">
                <a16:creationId xmlns:a16="http://schemas.microsoft.com/office/drawing/2014/main" id="{8A412D78-2AA1-21DB-E56E-6FFF4BB41138}"/>
              </a:ext>
            </a:extLst>
          </p:cNvPr>
          <p:cNvSpPr txBox="1"/>
          <p:nvPr/>
        </p:nvSpPr>
        <p:spPr>
          <a:xfrm>
            <a:off x="460700" y="2062790"/>
            <a:ext cx="403633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These icons take you to the candidates contact information, or you can hover over the icon to see a quick view.</a:t>
            </a:r>
          </a:p>
        </p:txBody>
      </p:sp>
      <p:sp>
        <p:nvSpPr>
          <p:cNvPr id="30" name="TextBox 29">
            <a:extLst>
              <a:ext uri="{FF2B5EF4-FFF2-40B4-BE49-F238E27FC236}">
                <a16:creationId xmlns:a16="http://schemas.microsoft.com/office/drawing/2014/main" id="{E488B4CD-30CB-F2B7-3443-73F1EF2142E2}"/>
              </a:ext>
            </a:extLst>
          </p:cNvPr>
          <p:cNvSpPr txBox="1"/>
          <p:nvPr/>
        </p:nvSpPr>
        <p:spPr>
          <a:xfrm>
            <a:off x="7662405" y="3492787"/>
            <a:ext cx="369425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Click on "Resume, Form, or Cover letter" to view. Click "+Add " to add a comment about the application.</a:t>
            </a:r>
          </a:p>
        </p:txBody>
      </p:sp>
      <p:pic>
        <p:nvPicPr>
          <p:cNvPr id="28" name="Picture 27" descr="A screenshot of a chat&#10;&#10;AI-generated content may be incorrect.">
            <a:extLst>
              <a:ext uri="{FF2B5EF4-FFF2-40B4-BE49-F238E27FC236}">
                <a16:creationId xmlns:a16="http://schemas.microsoft.com/office/drawing/2014/main" id="{9D830923-0B2D-24E6-E075-5BFDFD63FD37}"/>
              </a:ext>
            </a:extLst>
          </p:cNvPr>
          <p:cNvPicPr>
            <a:picLocks noChangeAspect="1"/>
          </p:cNvPicPr>
          <p:nvPr/>
        </p:nvPicPr>
        <p:blipFill>
          <a:blip r:embed="rId3"/>
          <a:stretch>
            <a:fillRect/>
          </a:stretch>
        </p:blipFill>
        <p:spPr>
          <a:xfrm>
            <a:off x="4782628" y="1967811"/>
            <a:ext cx="2641121" cy="2749850"/>
          </a:xfrm>
          <a:prstGeom prst="rect">
            <a:avLst/>
          </a:prstGeom>
        </p:spPr>
      </p:pic>
      <p:sp>
        <p:nvSpPr>
          <p:cNvPr id="32" name="Arrow: Right 31">
            <a:extLst>
              <a:ext uri="{FF2B5EF4-FFF2-40B4-BE49-F238E27FC236}">
                <a16:creationId xmlns:a16="http://schemas.microsoft.com/office/drawing/2014/main" id="{218EAEE6-6BCB-5537-7C2B-45C30FDBE512}"/>
              </a:ext>
            </a:extLst>
          </p:cNvPr>
          <p:cNvSpPr/>
          <p:nvPr/>
        </p:nvSpPr>
        <p:spPr>
          <a:xfrm>
            <a:off x="4694844" y="2664543"/>
            <a:ext cx="1792437" cy="241139"/>
          </a:xfrm>
          <a:prstGeom prst="rightArrow">
            <a:avLst/>
          </a:prstGeom>
          <a:solidFill>
            <a:srgbClr val="E61B1B"/>
          </a:solidFill>
          <a:ln>
            <a:solidFill>
              <a:srgbClr val="E61B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EE38A482-07B1-FA44-127D-B3A37E8C1B3F}"/>
              </a:ext>
            </a:extLst>
          </p:cNvPr>
          <p:cNvSpPr/>
          <p:nvPr/>
        </p:nvSpPr>
        <p:spPr>
          <a:xfrm rot="10800000">
            <a:off x="6750806" y="3785976"/>
            <a:ext cx="771645" cy="241139"/>
          </a:xfrm>
          <a:prstGeom prst="rightArrow">
            <a:avLst/>
          </a:prstGeom>
          <a:solidFill>
            <a:srgbClr val="E61B1B"/>
          </a:solidFill>
          <a:ln>
            <a:solidFill>
              <a:srgbClr val="E61B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blue and white rectangle&#10;&#10;AI-generated content may be incorrect.">
            <a:extLst>
              <a:ext uri="{FF2B5EF4-FFF2-40B4-BE49-F238E27FC236}">
                <a16:creationId xmlns:a16="http://schemas.microsoft.com/office/drawing/2014/main" id="{4E752F78-B583-9E9C-790B-5BB265DD88E6}"/>
              </a:ext>
            </a:extLst>
          </p:cNvPr>
          <p:cNvPicPr>
            <a:picLocks noChangeAspect="1"/>
          </p:cNvPicPr>
          <p:nvPr/>
        </p:nvPicPr>
        <p:blipFill>
          <a:blip r:embed="rId4"/>
          <a:stretch>
            <a:fillRect/>
          </a:stretch>
        </p:blipFill>
        <p:spPr>
          <a:xfrm>
            <a:off x="172529" y="5061548"/>
            <a:ext cx="12019472" cy="1278150"/>
          </a:xfrm>
          <a:prstGeom prst="rect">
            <a:avLst/>
          </a:prstGeom>
        </p:spPr>
      </p:pic>
      <p:sp>
        <p:nvSpPr>
          <p:cNvPr id="37" name="Arrow: Right 36">
            <a:extLst>
              <a:ext uri="{FF2B5EF4-FFF2-40B4-BE49-F238E27FC236}">
                <a16:creationId xmlns:a16="http://schemas.microsoft.com/office/drawing/2014/main" id="{853CE0CF-3D1F-4032-354A-9D50810C2C0A}"/>
              </a:ext>
            </a:extLst>
          </p:cNvPr>
          <p:cNvSpPr/>
          <p:nvPr/>
        </p:nvSpPr>
        <p:spPr>
          <a:xfrm rot="5400000">
            <a:off x="8353881" y="4612674"/>
            <a:ext cx="584740" cy="241139"/>
          </a:xfrm>
          <a:prstGeom prst="rightArrow">
            <a:avLst/>
          </a:prstGeom>
          <a:solidFill>
            <a:srgbClr val="E61B1B"/>
          </a:solidFill>
          <a:ln>
            <a:solidFill>
              <a:srgbClr val="E61B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869F230E-2A8D-8F81-9F8E-E2BF76B5A486}"/>
              </a:ext>
            </a:extLst>
          </p:cNvPr>
          <p:cNvSpPr/>
          <p:nvPr/>
        </p:nvSpPr>
        <p:spPr>
          <a:xfrm rot="5400000">
            <a:off x="151598" y="4001636"/>
            <a:ext cx="1447381" cy="284271"/>
          </a:xfrm>
          <a:prstGeom prst="rightArrow">
            <a:avLst/>
          </a:prstGeom>
          <a:solidFill>
            <a:srgbClr val="E61B1B"/>
          </a:solidFill>
          <a:ln>
            <a:solidFill>
              <a:srgbClr val="E61B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807CFF7-ECEA-94D6-83FD-762BEDE20895}"/>
              </a:ext>
            </a:extLst>
          </p:cNvPr>
          <p:cNvSpPr txBox="1"/>
          <p:nvPr/>
        </p:nvSpPr>
        <p:spPr>
          <a:xfrm>
            <a:off x="5063924" y="1601164"/>
            <a:ext cx="20641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Georgia"/>
              </a:rPr>
              <a:t>Card View:</a:t>
            </a:r>
            <a:endParaRPr lang="en-US" dirty="0"/>
          </a:p>
        </p:txBody>
      </p:sp>
      <p:sp>
        <p:nvSpPr>
          <p:cNvPr id="40" name="TextBox 39">
            <a:extLst>
              <a:ext uri="{FF2B5EF4-FFF2-40B4-BE49-F238E27FC236}">
                <a16:creationId xmlns:a16="http://schemas.microsoft.com/office/drawing/2014/main" id="{DD64A810-BA55-42B5-42CD-E6CADAE4D479}"/>
              </a:ext>
            </a:extLst>
          </p:cNvPr>
          <p:cNvSpPr txBox="1"/>
          <p:nvPr/>
        </p:nvSpPr>
        <p:spPr>
          <a:xfrm>
            <a:off x="1205695" y="4659174"/>
            <a:ext cx="17651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List View:</a:t>
            </a:r>
          </a:p>
        </p:txBody>
      </p:sp>
    </p:spTree>
    <p:extLst>
      <p:ext uri="{BB962C8B-B14F-4D97-AF65-F5344CB8AC3E}">
        <p14:creationId xmlns:p14="http://schemas.microsoft.com/office/powerpoint/2010/main" val="3946434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C13C3-4A80-F3DB-FFA9-D37E9F285479}"/>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2D7A7965-4823-066F-315F-3B1356FCF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09937AC-2987-52FE-7222-971117FBB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94E0D43-EF2A-0ED5-219E-EABDCC1E94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68A28F73-FEB6-2ECB-2170-E768EEC1FEAE}"/>
              </a:ext>
            </a:extLst>
          </p:cNvPr>
          <p:cNvPicPr>
            <a:picLocks noChangeAspect="1"/>
          </p:cNvPicPr>
          <p:nvPr/>
        </p:nvPicPr>
        <p:blipFill>
          <a:blip r:embed="rId2"/>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F220BB30-0D68-3B05-3D6B-C4B279FB3F56}"/>
              </a:ext>
            </a:extLst>
          </p:cNvPr>
          <p:cNvSpPr txBox="1"/>
          <p:nvPr/>
        </p:nvSpPr>
        <p:spPr>
          <a:xfrm>
            <a:off x="303972" y="436535"/>
            <a:ext cx="111639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FFFFFF"/>
                </a:solidFill>
                <a:latin typeface="Georgia"/>
              </a:rPr>
              <a:t>Managing Applications - Bulk Actions</a:t>
            </a:r>
            <a:endParaRPr lang="en-US" sz="1600" dirty="0"/>
          </a:p>
        </p:txBody>
      </p:sp>
      <p:sp>
        <p:nvSpPr>
          <p:cNvPr id="25" name="TextBox 24">
            <a:extLst>
              <a:ext uri="{FF2B5EF4-FFF2-40B4-BE49-F238E27FC236}">
                <a16:creationId xmlns:a16="http://schemas.microsoft.com/office/drawing/2014/main" id="{23F82FFF-2C83-AB5E-36DA-6FE05A026D57}"/>
              </a:ext>
            </a:extLst>
          </p:cNvPr>
          <p:cNvSpPr txBox="1"/>
          <p:nvPr/>
        </p:nvSpPr>
        <p:spPr>
          <a:xfrm>
            <a:off x="3670185" y="1575225"/>
            <a:ext cx="485632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These three diamond-shaped ellipsis at the top are a bulk selector. If you click </a:t>
            </a:r>
            <a:r>
              <a:rPr lang="en-US" dirty="0">
                <a:solidFill>
                  <a:srgbClr val="000000"/>
                </a:solidFill>
                <a:latin typeface="Georgia"/>
              </a:rPr>
              <a:t>on one of the buckets on the top, it will select all the applications in that particular status (in this case "new").</a:t>
            </a:r>
            <a:endParaRPr lang="en-US">
              <a:solidFill>
                <a:srgbClr val="212529"/>
              </a:solidFill>
              <a:latin typeface="Georgia"/>
            </a:endParaRPr>
          </a:p>
        </p:txBody>
      </p:sp>
      <p:sp>
        <p:nvSpPr>
          <p:cNvPr id="29" name="TextBox 28">
            <a:extLst>
              <a:ext uri="{FF2B5EF4-FFF2-40B4-BE49-F238E27FC236}">
                <a16:creationId xmlns:a16="http://schemas.microsoft.com/office/drawing/2014/main" id="{EF624203-2836-E863-6B96-503FC07DC686}"/>
              </a:ext>
            </a:extLst>
          </p:cNvPr>
          <p:cNvSpPr txBox="1"/>
          <p:nvPr/>
        </p:nvSpPr>
        <p:spPr>
          <a:xfrm>
            <a:off x="170565" y="5675444"/>
            <a:ext cx="308573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latin typeface="Georgia"/>
              </a:rPr>
              <a:t>Key:</a:t>
            </a:r>
          </a:p>
          <a:p>
            <a:r>
              <a:rPr lang="en-US" sz="1600" b="1" dirty="0">
                <a:solidFill>
                  <a:schemeClr val="accent6">
                    <a:lumMod val="60000"/>
                    <a:lumOff val="40000"/>
                  </a:schemeClr>
                </a:solidFill>
                <a:latin typeface="Georgia"/>
              </a:rPr>
              <a:t>Left diamond = Green </a:t>
            </a:r>
            <a:endParaRPr lang="en-US" sz="1600" dirty="0">
              <a:solidFill>
                <a:schemeClr val="accent6">
                  <a:lumMod val="60000"/>
                  <a:lumOff val="40000"/>
                </a:schemeClr>
              </a:solidFill>
              <a:latin typeface="Georgia"/>
            </a:endParaRPr>
          </a:p>
          <a:p>
            <a:r>
              <a:rPr lang="en-US" sz="1600" b="1" dirty="0">
                <a:solidFill>
                  <a:srgbClr val="FFC000"/>
                </a:solidFill>
                <a:latin typeface="Georgia"/>
              </a:rPr>
              <a:t>Middle diamond = Yellow</a:t>
            </a:r>
            <a:r>
              <a:rPr lang="en-US" sz="1600" b="1" dirty="0">
                <a:solidFill>
                  <a:srgbClr val="FF0000"/>
                </a:solidFill>
                <a:latin typeface="Georgia"/>
              </a:rPr>
              <a:t> </a:t>
            </a:r>
          </a:p>
          <a:p>
            <a:r>
              <a:rPr lang="en-US" sz="1600" b="1" dirty="0">
                <a:solidFill>
                  <a:srgbClr val="FF0000"/>
                </a:solidFill>
                <a:latin typeface="Georgia"/>
              </a:rPr>
              <a:t>Right diamond = Red</a:t>
            </a:r>
          </a:p>
        </p:txBody>
      </p:sp>
      <p:sp>
        <p:nvSpPr>
          <p:cNvPr id="10" name="TextBox 9">
            <a:extLst>
              <a:ext uri="{FF2B5EF4-FFF2-40B4-BE49-F238E27FC236}">
                <a16:creationId xmlns:a16="http://schemas.microsoft.com/office/drawing/2014/main" id="{705E867C-215B-61E2-114B-B6E86C8EA66A}"/>
              </a:ext>
            </a:extLst>
          </p:cNvPr>
          <p:cNvSpPr txBox="1"/>
          <p:nvPr/>
        </p:nvSpPr>
        <p:spPr>
          <a:xfrm>
            <a:off x="3936522" y="3358012"/>
            <a:ext cx="809157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Once you click an ellipsis, the bottom of your screen will present bulk actions you can choose from. T</a:t>
            </a:r>
            <a:r>
              <a:rPr lang="en-US" dirty="0">
                <a:solidFill>
                  <a:srgbClr val="212529"/>
                </a:solidFill>
                <a:latin typeface="Georgia"/>
              </a:rPr>
              <a:t>o de-select all, press "Esc" on your keyboard or click the ellipsis again.</a:t>
            </a:r>
            <a:endParaRPr lang="en-US" dirty="0">
              <a:latin typeface="Georgia"/>
            </a:endParaRPr>
          </a:p>
          <a:p>
            <a:endParaRPr lang="en-US" dirty="0">
              <a:latin typeface="Georgia"/>
            </a:endParaRPr>
          </a:p>
          <a:p>
            <a:pPr algn="l"/>
            <a:endParaRPr lang="en-US" dirty="0"/>
          </a:p>
        </p:txBody>
      </p:sp>
      <p:pic>
        <p:nvPicPr>
          <p:cNvPr id="13" name="Picture 12" descr="A screenshot of a chat&#10;&#10;AI-generated content may be incorrect.">
            <a:extLst>
              <a:ext uri="{FF2B5EF4-FFF2-40B4-BE49-F238E27FC236}">
                <a16:creationId xmlns:a16="http://schemas.microsoft.com/office/drawing/2014/main" id="{4EE760E7-06FA-3CC0-7D40-7FA908FC1829}"/>
              </a:ext>
            </a:extLst>
          </p:cNvPr>
          <p:cNvPicPr>
            <a:picLocks noChangeAspect="1"/>
          </p:cNvPicPr>
          <p:nvPr/>
        </p:nvPicPr>
        <p:blipFill>
          <a:blip r:embed="rId3"/>
          <a:stretch>
            <a:fillRect/>
          </a:stretch>
        </p:blipFill>
        <p:spPr>
          <a:xfrm>
            <a:off x="1068148" y="1803190"/>
            <a:ext cx="2493214" cy="3654186"/>
          </a:xfrm>
          <a:prstGeom prst="rect">
            <a:avLst/>
          </a:prstGeom>
        </p:spPr>
      </p:pic>
      <p:sp>
        <p:nvSpPr>
          <p:cNvPr id="8" name="TextBox 7">
            <a:extLst>
              <a:ext uri="{FF2B5EF4-FFF2-40B4-BE49-F238E27FC236}">
                <a16:creationId xmlns:a16="http://schemas.microsoft.com/office/drawing/2014/main" id="{BF9F2D91-3549-E1D9-BC67-8C82DCBF6260}"/>
              </a:ext>
            </a:extLst>
          </p:cNvPr>
          <p:cNvSpPr txBox="1"/>
          <p:nvPr/>
        </p:nvSpPr>
        <p:spPr>
          <a:xfrm>
            <a:off x="2855434" y="1902718"/>
            <a:ext cx="655148" cy="336478"/>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7" name="Picture 16" descr="A screenshot of a computer&#10;&#10;AI-generated content may be incorrect.">
            <a:extLst>
              <a:ext uri="{FF2B5EF4-FFF2-40B4-BE49-F238E27FC236}">
                <a16:creationId xmlns:a16="http://schemas.microsoft.com/office/drawing/2014/main" id="{4C7CBA65-C501-DDE8-C969-94341FE4F62F}"/>
              </a:ext>
            </a:extLst>
          </p:cNvPr>
          <p:cNvPicPr>
            <a:picLocks noChangeAspect="1"/>
          </p:cNvPicPr>
          <p:nvPr/>
        </p:nvPicPr>
        <p:blipFill>
          <a:blip r:embed="rId4"/>
          <a:stretch>
            <a:fillRect/>
          </a:stretch>
        </p:blipFill>
        <p:spPr>
          <a:xfrm>
            <a:off x="6305291" y="4091770"/>
            <a:ext cx="4802037" cy="2739067"/>
          </a:xfrm>
          <a:prstGeom prst="rect">
            <a:avLst/>
          </a:prstGeom>
        </p:spPr>
      </p:pic>
      <p:sp>
        <p:nvSpPr>
          <p:cNvPr id="19" name="TextBox 18">
            <a:extLst>
              <a:ext uri="{FF2B5EF4-FFF2-40B4-BE49-F238E27FC236}">
                <a16:creationId xmlns:a16="http://schemas.microsoft.com/office/drawing/2014/main" id="{63C92132-F860-13FA-B39D-AC38D9BEA97D}"/>
              </a:ext>
            </a:extLst>
          </p:cNvPr>
          <p:cNvSpPr txBox="1"/>
          <p:nvPr/>
        </p:nvSpPr>
        <p:spPr>
          <a:xfrm>
            <a:off x="6467244" y="6412477"/>
            <a:ext cx="1086468" cy="350855"/>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428352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6AB97-015E-EEF7-5B78-7BFB03362321}"/>
              </a:ext>
            </a:extLst>
          </p:cNvPr>
          <p:cNvSpPr>
            <a:spLocks noGrp="1"/>
          </p:cNvSpPr>
          <p:nvPr>
            <p:ph type="title"/>
          </p:nvPr>
        </p:nvSpPr>
        <p:spPr>
          <a:xfrm>
            <a:off x="455140" y="325430"/>
            <a:ext cx="9895951" cy="1033669"/>
          </a:xfrm>
        </p:spPr>
        <p:txBody>
          <a:bodyPr>
            <a:normAutofit/>
          </a:bodyPr>
          <a:lstStyle/>
          <a:p>
            <a:r>
              <a:rPr lang="en-US" sz="4000" dirty="0">
                <a:solidFill>
                  <a:srgbClr val="FFFFFF"/>
                </a:solidFill>
                <a:latin typeface="Georgia"/>
              </a:rPr>
              <a:t>Introduction</a:t>
            </a:r>
          </a:p>
        </p:txBody>
      </p:sp>
      <p:sp>
        <p:nvSpPr>
          <p:cNvPr id="3" name="Content Placeholder 2">
            <a:extLst>
              <a:ext uri="{FF2B5EF4-FFF2-40B4-BE49-F238E27FC236}">
                <a16:creationId xmlns:a16="http://schemas.microsoft.com/office/drawing/2014/main" id="{B85477F6-6D8E-1FD2-AD20-EF2E4F804CAB}"/>
              </a:ext>
            </a:extLst>
          </p:cNvPr>
          <p:cNvSpPr>
            <a:spLocks noGrp="1"/>
          </p:cNvSpPr>
          <p:nvPr>
            <p:ph idx="1"/>
          </p:nvPr>
        </p:nvSpPr>
        <p:spPr>
          <a:xfrm>
            <a:off x="454991" y="1876459"/>
            <a:ext cx="11214899" cy="4721444"/>
          </a:xfrm>
        </p:spPr>
        <p:txBody>
          <a:bodyPr vert="horz" lIns="91440" tIns="45720" rIns="91440" bIns="45720" rtlCol="0" anchor="ctr">
            <a:noAutofit/>
          </a:bodyPr>
          <a:lstStyle/>
          <a:p>
            <a:pPr marL="0" indent="0">
              <a:buNone/>
            </a:pPr>
            <a:r>
              <a:rPr lang="en-US" sz="1600" dirty="0">
                <a:latin typeface="Georgia"/>
              </a:rPr>
              <a:t>Welcome to Colorado College's </a:t>
            </a:r>
            <a:r>
              <a:rPr lang="en-US" sz="1600" dirty="0" err="1">
                <a:latin typeface="Georgia"/>
              </a:rPr>
              <a:t>PageUp</a:t>
            </a:r>
            <a:r>
              <a:rPr lang="en-US" sz="1600" dirty="0">
                <a:latin typeface="Georgia"/>
              </a:rPr>
              <a:t> User Guide: Staff Edition for hiring managers and search committee chairs.</a:t>
            </a:r>
          </a:p>
          <a:p>
            <a:pPr marL="0" indent="0">
              <a:buNone/>
            </a:pPr>
            <a:r>
              <a:rPr lang="en-US" sz="1600" dirty="0">
                <a:latin typeface="Georgia"/>
              </a:rPr>
              <a:t>The purpose of this user guide is to help provide clarification and increase efficiency with this applicant tracking system to ensure a smooth hiring process. If you have questions, concerns, or suggestions for the </a:t>
            </a:r>
            <a:r>
              <a:rPr lang="en-US" sz="1600" dirty="0" err="1">
                <a:latin typeface="Georgia"/>
              </a:rPr>
              <a:t>PageUp</a:t>
            </a:r>
            <a:r>
              <a:rPr lang="en-US" sz="1600" dirty="0">
                <a:latin typeface="Georgia"/>
              </a:rPr>
              <a:t> User Guide, please contact the Talent Acquisition Specialist, </a:t>
            </a:r>
            <a:r>
              <a:rPr lang="en-US" sz="1600" dirty="0">
                <a:latin typeface="Georgia"/>
                <a:hlinkClick r:id="rId2"/>
              </a:rPr>
              <a:t>Missy Liu</a:t>
            </a:r>
            <a:r>
              <a:rPr lang="en-US" sz="1600" dirty="0">
                <a:latin typeface="Georgia"/>
              </a:rPr>
              <a:t>.</a:t>
            </a:r>
          </a:p>
          <a:p>
            <a:pPr marL="0" indent="0">
              <a:buNone/>
            </a:pPr>
            <a:endParaRPr lang="en-US" sz="1600" i="1">
              <a:latin typeface="Georgia"/>
            </a:endParaRPr>
          </a:p>
          <a:p>
            <a:pPr marL="0" indent="0">
              <a:buNone/>
            </a:pPr>
            <a:r>
              <a:rPr lang="en-US" sz="1600" dirty="0">
                <a:latin typeface="Georgia"/>
                <a:ea typeface="+mn-lt"/>
                <a:cs typeface="+mn-lt"/>
              </a:rPr>
              <a:t>At Colorado College, we are dedicated to dismantling systemic and institutional discrimination. We embrace diversity and support a community where all individuals, without exception, feel valued, empowered, and treated equitably. Guided by the College’s Antiracism Plan, we work to foster an equitable and inclusive environment for all who teach, learn, work, and live in our community.</a:t>
            </a:r>
          </a:p>
          <a:p>
            <a:pPr marL="0" indent="0">
              <a:buNone/>
            </a:pPr>
            <a:endParaRPr lang="en-US" sz="1600">
              <a:latin typeface="Georgia"/>
            </a:endParaRPr>
          </a:p>
          <a:p>
            <a:pPr marL="0" indent="0">
              <a:buNone/>
            </a:pPr>
            <a:r>
              <a:rPr lang="en-US" sz="1600" dirty="0">
                <a:latin typeface="Georgia"/>
                <a:ea typeface="+mn-lt"/>
                <a:cs typeface="+mn-lt"/>
              </a:rPr>
              <a:t>Colorado College is committed to equal opportunity for all employees and applicants in all aspects of the employment relationship—including (but not limited to) recruiting, hiring, promotions, compensation, benefits, and access to training—without regard to race, creed, color, caste, religion, national origin, ancestry, sex (including pregnancy, gender identity or gender expression, perceived gender, sexual preferences and sexual orientation), disability, marital status, veteran status, age, genetic information, or any other status protected by federal, state, or local law. </a:t>
            </a:r>
            <a:endParaRPr lang="en-US" sz="1600" dirty="0">
              <a:latin typeface="Georgia"/>
            </a:endParaRPr>
          </a:p>
        </p:txBody>
      </p:sp>
      <p:pic>
        <p:nvPicPr>
          <p:cNvPr id="5" name="Picture 4" descr="PageUp logo">
            <a:extLst>
              <a:ext uri="{FF2B5EF4-FFF2-40B4-BE49-F238E27FC236}">
                <a16:creationId xmlns:a16="http://schemas.microsoft.com/office/drawing/2014/main" id="{205E3C12-D4FC-7A31-C8D7-5CDCEE37FF64}"/>
              </a:ext>
            </a:extLst>
          </p:cNvPr>
          <p:cNvPicPr>
            <a:picLocks noChangeAspect="1"/>
          </p:cNvPicPr>
          <p:nvPr/>
        </p:nvPicPr>
        <p:blipFill>
          <a:blip r:embed="rId3"/>
          <a:stretch>
            <a:fillRect/>
          </a:stretch>
        </p:blipFill>
        <p:spPr>
          <a:xfrm>
            <a:off x="9728887" y="-17835"/>
            <a:ext cx="2465173" cy="849157"/>
          </a:xfrm>
          <a:prstGeom prst="rect">
            <a:avLst/>
          </a:prstGeom>
        </p:spPr>
      </p:pic>
    </p:spTree>
    <p:extLst>
      <p:ext uri="{BB962C8B-B14F-4D97-AF65-F5344CB8AC3E}">
        <p14:creationId xmlns:p14="http://schemas.microsoft.com/office/powerpoint/2010/main" val="2734142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6A3414-B6CC-E807-F42A-AFDB8F05A73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8C6837C-359C-B55E-5F07-D354399E9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DFD7FF-D6DD-0253-E700-CE62845D7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72EBB932-FB4C-2D76-50C9-E4A6D2DF61C7}"/>
              </a:ext>
            </a:extLst>
          </p:cNvPr>
          <p:cNvPicPr>
            <a:picLocks noChangeAspect="1"/>
          </p:cNvPicPr>
          <p:nvPr/>
        </p:nvPicPr>
        <p:blipFill>
          <a:blip r:embed="rId2"/>
          <a:stretch>
            <a:fillRect/>
          </a:stretch>
        </p:blipFill>
        <p:spPr>
          <a:xfrm>
            <a:off x="10579234" y="6398425"/>
            <a:ext cx="1614826" cy="462638"/>
          </a:xfrm>
          <a:prstGeom prst="rect">
            <a:avLst/>
          </a:prstGeom>
        </p:spPr>
      </p:pic>
      <p:pic>
        <p:nvPicPr>
          <p:cNvPr id="13" name="Picture 12" descr="A screenshot of a chat&#10;&#10;AI-generated content may be incorrect.">
            <a:extLst>
              <a:ext uri="{FF2B5EF4-FFF2-40B4-BE49-F238E27FC236}">
                <a16:creationId xmlns:a16="http://schemas.microsoft.com/office/drawing/2014/main" id="{9CB56B57-C2ED-CEC3-B561-4AB6ED8EDE19}"/>
              </a:ext>
            </a:extLst>
          </p:cNvPr>
          <p:cNvPicPr>
            <a:picLocks noChangeAspect="1"/>
          </p:cNvPicPr>
          <p:nvPr/>
        </p:nvPicPr>
        <p:blipFill>
          <a:blip r:embed="rId3"/>
          <a:stretch>
            <a:fillRect/>
          </a:stretch>
        </p:blipFill>
        <p:spPr>
          <a:xfrm>
            <a:off x="615351" y="269845"/>
            <a:ext cx="2133600" cy="5800725"/>
          </a:xfrm>
          <a:prstGeom prst="rect">
            <a:avLst/>
          </a:prstGeom>
        </p:spPr>
      </p:pic>
      <p:sp>
        <p:nvSpPr>
          <p:cNvPr id="15" name="TextBox 14">
            <a:extLst>
              <a:ext uri="{FF2B5EF4-FFF2-40B4-BE49-F238E27FC236}">
                <a16:creationId xmlns:a16="http://schemas.microsoft.com/office/drawing/2014/main" id="{87C0DCA4-2E60-6241-B223-4B563AA6ACAE}"/>
              </a:ext>
            </a:extLst>
          </p:cNvPr>
          <p:cNvSpPr txBox="1"/>
          <p:nvPr/>
        </p:nvSpPr>
        <p:spPr>
          <a:xfrm>
            <a:off x="2836298" y="574997"/>
            <a:ext cx="485632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If you do not want to select the same bucket for all the applicants in a status, you can go through and select a bucket for each applicant. </a:t>
            </a:r>
            <a:endParaRPr lang="en-US">
              <a:solidFill>
                <a:srgbClr val="000000"/>
              </a:solidFill>
              <a:latin typeface="Georgia"/>
            </a:endParaRPr>
          </a:p>
        </p:txBody>
      </p:sp>
      <p:sp>
        <p:nvSpPr>
          <p:cNvPr id="17" name="TextBox 16">
            <a:extLst>
              <a:ext uri="{FF2B5EF4-FFF2-40B4-BE49-F238E27FC236}">
                <a16:creationId xmlns:a16="http://schemas.microsoft.com/office/drawing/2014/main" id="{67ACDE25-17C6-4581-80B0-F0F62EB21DDB}"/>
              </a:ext>
            </a:extLst>
          </p:cNvPr>
          <p:cNvSpPr txBox="1"/>
          <p:nvPr/>
        </p:nvSpPr>
        <p:spPr>
          <a:xfrm>
            <a:off x="3653161" y="2101903"/>
            <a:ext cx="80915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Then at the bottom of the screen it will show how many applicants are selected in each bucket. Click that bucket to select a bulk action. </a:t>
            </a:r>
            <a:endParaRPr lang="en-US">
              <a:solidFill>
                <a:srgbClr val="212529"/>
              </a:solidFill>
              <a:latin typeface="Georgia"/>
            </a:endParaRPr>
          </a:p>
          <a:p>
            <a:endParaRPr lang="en-US" dirty="0">
              <a:latin typeface="Georgia"/>
            </a:endParaRPr>
          </a:p>
          <a:p>
            <a:pPr algn="l"/>
            <a:endParaRPr lang="en-US" dirty="0"/>
          </a:p>
        </p:txBody>
      </p:sp>
      <p:sp>
        <p:nvSpPr>
          <p:cNvPr id="19" name="TextBox 18">
            <a:extLst>
              <a:ext uri="{FF2B5EF4-FFF2-40B4-BE49-F238E27FC236}">
                <a16:creationId xmlns:a16="http://schemas.microsoft.com/office/drawing/2014/main" id="{C9EC3A5F-59E7-7B96-3A85-3A9003BFC4B3}"/>
              </a:ext>
            </a:extLst>
          </p:cNvPr>
          <p:cNvSpPr txBox="1"/>
          <p:nvPr/>
        </p:nvSpPr>
        <p:spPr>
          <a:xfrm>
            <a:off x="2122189" y="1413888"/>
            <a:ext cx="525752" cy="293346"/>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0" name="TextBox 19">
            <a:extLst>
              <a:ext uri="{FF2B5EF4-FFF2-40B4-BE49-F238E27FC236}">
                <a16:creationId xmlns:a16="http://schemas.microsoft.com/office/drawing/2014/main" id="{4822D0E3-C625-0F6B-994E-3257E0CF6A3A}"/>
              </a:ext>
            </a:extLst>
          </p:cNvPr>
          <p:cNvSpPr txBox="1"/>
          <p:nvPr/>
        </p:nvSpPr>
        <p:spPr>
          <a:xfrm>
            <a:off x="2122188" y="5755850"/>
            <a:ext cx="525752" cy="293346"/>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1" name="TextBox 20">
            <a:extLst>
              <a:ext uri="{FF2B5EF4-FFF2-40B4-BE49-F238E27FC236}">
                <a16:creationId xmlns:a16="http://schemas.microsoft.com/office/drawing/2014/main" id="{BC1694F0-F115-FF61-B150-A6586B24F7D6}"/>
              </a:ext>
            </a:extLst>
          </p:cNvPr>
          <p:cNvSpPr txBox="1"/>
          <p:nvPr/>
        </p:nvSpPr>
        <p:spPr>
          <a:xfrm>
            <a:off x="2122189" y="3570492"/>
            <a:ext cx="525752" cy="293346"/>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22" name="Picture 21" descr="A screenshot of a computer&#10;&#10;AI-generated content may be incorrect.">
            <a:extLst>
              <a:ext uri="{FF2B5EF4-FFF2-40B4-BE49-F238E27FC236}">
                <a16:creationId xmlns:a16="http://schemas.microsoft.com/office/drawing/2014/main" id="{64D82178-8C7B-31DD-43C0-8291216EC105}"/>
              </a:ext>
            </a:extLst>
          </p:cNvPr>
          <p:cNvPicPr>
            <a:picLocks noChangeAspect="1"/>
          </p:cNvPicPr>
          <p:nvPr/>
        </p:nvPicPr>
        <p:blipFill>
          <a:blip r:embed="rId4"/>
          <a:stretch>
            <a:fillRect/>
          </a:stretch>
        </p:blipFill>
        <p:spPr>
          <a:xfrm>
            <a:off x="5529533" y="2874034"/>
            <a:ext cx="5791200" cy="3352800"/>
          </a:xfrm>
          <a:prstGeom prst="rect">
            <a:avLst/>
          </a:prstGeom>
        </p:spPr>
      </p:pic>
      <p:sp>
        <p:nvSpPr>
          <p:cNvPr id="23" name="TextBox 22">
            <a:extLst>
              <a:ext uri="{FF2B5EF4-FFF2-40B4-BE49-F238E27FC236}">
                <a16:creationId xmlns:a16="http://schemas.microsoft.com/office/drawing/2014/main" id="{3B13E8C3-F699-32F9-A5BF-FAE4762F6C18}"/>
              </a:ext>
            </a:extLst>
          </p:cNvPr>
          <p:cNvSpPr txBox="1"/>
          <p:nvPr/>
        </p:nvSpPr>
        <p:spPr>
          <a:xfrm>
            <a:off x="8347584" y="5856491"/>
            <a:ext cx="1316506" cy="365232"/>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450741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5B324-5E8E-3D5B-F545-896F8055E28D}"/>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568F895-5E9F-F74D-42CB-CA7BA9148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833F2B-9935-AF25-5121-2B852DF12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60FD9F-3C2B-94E7-0BB1-27AAC867C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89FC8C4F-5815-D631-BD38-33B61BEA9578}"/>
              </a:ext>
            </a:extLst>
          </p:cNvPr>
          <p:cNvPicPr>
            <a:picLocks noChangeAspect="1"/>
          </p:cNvPicPr>
          <p:nvPr/>
        </p:nvPicPr>
        <p:blipFill>
          <a:blip r:embed="rId2"/>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50D79327-16BF-81B7-D057-EC7B3A77406C}"/>
              </a:ext>
            </a:extLst>
          </p:cNvPr>
          <p:cNvSpPr txBox="1"/>
          <p:nvPr/>
        </p:nvSpPr>
        <p:spPr>
          <a:xfrm>
            <a:off x="-2130" y="436535"/>
            <a:ext cx="1251959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FFFFFF"/>
                </a:solidFill>
                <a:latin typeface="Georgia"/>
              </a:rPr>
              <a:t>Managing Applications – Individual Actions</a:t>
            </a:r>
            <a:endParaRPr lang="en-US" sz="3200" dirty="0"/>
          </a:p>
        </p:txBody>
      </p:sp>
      <p:sp>
        <p:nvSpPr>
          <p:cNvPr id="27" name="TextBox 26">
            <a:extLst>
              <a:ext uri="{FF2B5EF4-FFF2-40B4-BE49-F238E27FC236}">
                <a16:creationId xmlns:a16="http://schemas.microsoft.com/office/drawing/2014/main" id="{BBF3365E-7426-3546-FA66-ACA1A486DDAA}"/>
              </a:ext>
            </a:extLst>
          </p:cNvPr>
          <p:cNvSpPr txBox="1"/>
          <p:nvPr/>
        </p:nvSpPr>
        <p:spPr>
          <a:xfrm>
            <a:off x="333630" y="5301892"/>
            <a:ext cx="299171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Georgia"/>
              </a:rPr>
              <a:t>Note:</a:t>
            </a:r>
            <a:r>
              <a:rPr lang="en-US" sz="1600" dirty="0">
                <a:latin typeface="Georgia"/>
              </a:rPr>
              <a:t> You can also use the three diamond-shaped ellipsis underneath the applicant's name for individual applicant management.</a:t>
            </a:r>
          </a:p>
        </p:txBody>
      </p:sp>
      <p:pic>
        <p:nvPicPr>
          <p:cNvPr id="5" name="Picture 4" descr="A screenshot of a computer screen&#10;&#10;AI-generated content may be incorrect.">
            <a:extLst>
              <a:ext uri="{FF2B5EF4-FFF2-40B4-BE49-F238E27FC236}">
                <a16:creationId xmlns:a16="http://schemas.microsoft.com/office/drawing/2014/main" id="{63E50275-B6D5-A54E-46DA-68C8A2B5D7EF}"/>
              </a:ext>
            </a:extLst>
          </p:cNvPr>
          <p:cNvPicPr>
            <a:picLocks noChangeAspect="1"/>
          </p:cNvPicPr>
          <p:nvPr/>
        </p:nvPicPr>
        <p:blipFill>
          <a:blip r:embed="rId3"/>
          <a:stretch>
            <a:fillRect/>
          </a:stretch>
        </p:blipFill>
        <p:spPr>
          <a:xfrm>
            <a:off x="3642988" y="1765264"/>
            <a:ext cx="2378116" cy="4585384"/>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90B8115F-B1C6-B31D-B282-7EC0C61302BA}"/>
              </a:ext>
            </a:extLst>
          </p:cNvPr>
          <p:cNvPicPr>
            <a:picLocks noChangeAspect="1"/>
          </p:cNvPicPr>
          <p:nvPr/>
        </p:nvPicPr>
        <p:blipFill>
          <a:blip r:embed="rId4"/>
          <a:stretch>
            <a:fillRect/>
          </a:stretch>
        </p:blipFill>
        <p:spPr>
          <a:xfrm>
            <a:off x="6179289" y="1898704"/>
            <a:ext cx="2697384" cy="4450708"/>
          </a:xfrm>
          <a:prstGeom prst="rect">
            <a:avLst/>
          </a:prstGeom>
        </p:spPr>
      </p:pic>
      <p:sp>
        <p:nvSpPr>
          <p:cNvPr id="9" name="TextBox 8">
            <a:extLst>
              <a:ext uri="{FF2B5EF4-FFF2-40B4-BE49-F238E27FC236}">
                <a16:creationId xmlns:a16="http://schemas.microsoft.com/office/drawing/2014/main" id="{F11591C3-E229-6C60-A337-D8A15C08D371}"/>
              </a:ext>
            </a:extLst>
          </p:cNvPr>
          <p:cNvSpPr txBox="1"/>
          <p:nvPr/>
        </p:nvSpPr>
        <p:spPr>
          <a:xfrm>
            <a:off x="154330" y="2035215"/>
            <a:ext cx="334701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To move an individual applicant forward, go to their application and select "progress" and choose the correct status.</a:t>
            </a:r>
          </a:p>
        </p:txBody>
      </p:sp>
      <p:sp>
        <p:nvSpPr>
          <p:cNvPr id="10" name="TextBox 9">
            <a:extLst>
              <a:ext uri="{FF2B5EF4-FFF2-40B4-BE49-F238E27FC236}">
                <a16:creationId xmlns:a16="http://schemas.microsoft.com/office/drawing/2014/main" id="{4EAA034F-EDCD-78CB-A6CE-4DA8581511A2}"/>
              </a:ext>
            </a:extLst>
          </p:cNvPr>
          <p:cNvSpPr txBox="1"/>
          <p:nvPr/>
        </p:nvSpPr>
        <p:spPr>
          <a:xfrm>
            <a:off x="9057189" y="3925746"/>
            <a:ext cx="282615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To decline an applicant, select "decline" and move them into the correct status.</a:t>
            </a:r>
          </a:p>
        </p:txBody>
      </p:sp>
    </p:spTree>
    <p:extLst>
      <p:ext uri="{BB962C8B-B14F-4D97-AF65-F5344CB8AC3E}">
        <p14:creationId xmlns:p14="http://schemas.microsoft.com/office/powerpoint/2010/main" val="4180877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1F7FA1-27F4-A899-BEF6-6214223EBAF1}"/>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A8C6A2A-9673-4E20-0EFA-4EBE79BA4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8A6015E-B614-7905-1E03-38DE98DB4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4D7A67A-7864-F081-51F9-4504E92DFA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E4E163F5-F680-C005-C704-65DD2485CF50}"/>
              </a:ext>
            </a:extLst>
          </p:cNvPr>
          <p:cNvPicPr>
            <a:picLocks noChangeAspect="1"/>
          </p:cNvPicPr>
          <p:nvPr/>
        </p:nvPicPr>
        <p:blipFill>
          <a:blip r:embed="rId2"/>
          <a:stretch>
            <a:fillRect/>
          </a:stretch>
        </p:blipFill>
        <p:spPr>
          <a:xfrm>
            <a:off x="10880166" y="6365538"/>
            <a:ext cx="1316034" cy="526606"/>
          </a:xfrm>
          <a:prstGeom prst="rect">
            <a:avLst/>
          </a:prstGeom>
        </p:spPr>
      </p:pic>
      <p:sp>
        <p:nvSpPr>
          <p:cNvPr id="7" name="TextBox 6">
            <a:extLst>
              <a:ext uri="{FF2B5EF4-FFF2-40B4-BE49-F238E27FC236}">
                <a16:creationId xmlns:a16="http://schemas.microsoft.com/office/drawing/2014/main" id="{081F50DC-B0C2-5F78-7F5C-F5B85FB538EC}"/>
              </a:ext>
            </a:extLst>
          </p:cNvPr>
          <p:cNvSpPr txBox="1"/>
          <p:nvPr/>
        </p:nvSpPr>
        <p:spPr>
          <a:xfrm>
            <a:off x="497959" y="444796"/>
            <a:ext cx="42849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Some application statuses will send an automatic email. After you click on the status, another screen will pop up with the email. </a:t>
            </a:r>
          </a:p>
        </p:txBody>
      </p:sp>
      <p:pic>
        <p:nvPicPr>
          <p:cNvPr id="9" name="Picture 8" descr="A screenshot of a computer&#10;&#10;AI-generated content may be incorrect.">
            <a:extLst>
              <a:ext uri="{FF2B5EF4-FFF2-40B4-BE49-F238E27FC236}">
                <a16:creationId xmlns:a16="http://schemas.microsoft.com/office/drawing/2014/main" id="{1ADF561F-7BFC-D30D-6B54-79DDA6FFFF14}"/>
              </a:ext>
            </a:extLst>
          </p:cNvPr>
          <p:cNvPicPr>
            <a:picLocks noChangeAspect="1"/>
          </p:cNvPicPr>
          <p:nvPr/>
        </p:nvPicPr>
        <p:blipFill>
          <a:blip r:embed="rId3"/>
          <a:stretch>
            <a:fillRect/>
          </a:stretch>
        </p:blipFill>
        <p:spPr>
          <a:xfrm>
            <a:off x="1261732" y="1863261"/>
            <a:ext cx="2511315" cy="4193754"/>
          </a:xfrm>
          <a:prstGeom prst="rect">
            <a:avLst/>
          </a:prstGeom>
        </p:spPr>
      </p:pic>
      <p:sp>
        <p:nvSpPr>
          <p:cNvPr id="11" name="TextBox 10">
            <a:extLst>
              <a:ext uri="{FF2B5EF4-FFF2-40B4-BE49-F238E27FC236}">
                <a16:creationId xmlns:a16="http://schemas.microsoft.com/office/drawing/2014/main" id="{64D8C78F-04B4-D310-4840-F3C326D33E5A}"/>
              </a:ext>
            </a:extLst>
          </p:cNvPr>
          <p:cNvSpPr txBox="1"/>
          <p:nvPr/>
        </p:nvSpPr>
        <p:spPr>
          <a:xfrm>
            <a:off x="5801831" y="4979581"/>
            <a:ext cx="55625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You can review the email and make any edits if applicable. Once ready to send, click "Move now".</a:t>
            </a:r>
          </a:p>
        </p:txBody>
      </p:sp>
      <p:pic>
        <p:nvPicPr>
          <p:cNvPr id="15" name="Picture 14" descr="A screenshot of a computer&#10;&#10;AI-generated content may be incorrect.">
            <a:extLst>
              <a:ext uri="{FF2B5EF4-FFF2-40B4-BE49-F238E27FC236}">
                <a16:creationId xmlns:a16="http://schemas.microsoft.com/office/drawing/2014/main" id="{7043F62B-64FE-63B6-4B54-C84E0D9355CB}"/>
              </a:ext>
            </a:extLst>
          </p:cNvPr>
          <p:cNvPicPr>
            <a:picLocks noChangeAspect="1"/>
          </p:cNvPicPr>
          <p:nvPr/>
        </p:nvPicPr>
        <p:blipFill>
          <a:blip r:embed="rId4"/>
          <a:stretch>
            <a:fillRect/>
          </a:stretch>
        </p:blipFill>
        <p:spPr>
          <a:xfrm>
            <a:off x="5948252" y="348770"/>
            <a:ext cx="5115590" cy="4361786"/>
          </a:xfrm>
          <a:prstGeom prst="rect">
            <a:avLst/>
          </a:prstGeom>
        </p:spPr>
      </p:pic>
    </p:spTree>
    <p:extLst>
      <p:ext uri="{BB962C8B-B14F-4D97-AF65-F5344CB8AC3E}">
        <p14:creationId xmlns:p14="http://schemas.microsoft.com/office/powerpoint/2010/main" val="2520329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11D34-A652-3E09-2ECC-E08476EC4F92}"/>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3A878DE5-06CF-EEE0-624E-EC2131536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AI-generated content may be incorrect.">
            <a:extLst>
              <a:ext uri="{FF2B5EF4-FFF2-40B4-BE49-F238E27FC236}">
                <a16:creationId xmlns:a16="http://schemas.microsoft.com/office/drawing/2014/main" id="{06BD4F41-8A06-DD42-9D56-049B95E4349F}"/>
              </a:ext>
            </a:extLst>
          </p:cNvPr>
          <p:cNvPicPr>
            <a:picLocks noChangeAspect="1"/>
          </p:cNvPicPr>
          <p:nvPr/>
        </p:nvPicPr>
        <p:blipFill>
          <a:blip r:embed="rId2"/>
          <a:stretch>
            <a:fillRect/>
          </a:stretch>
        </p:blipFill>
        <p:spPr>
          <a:xfrm>
            <a:off x="442138" y="2271601"/>
            <a:ext cx="5013030" cy="3895503"/>
          </a:xfrm>
          <a:prstGeom prst="rect">
            <a:avLst/>
          </a:prstGeom>
        </p:spPr>
      </p:pic>
      <p:sp>
        <p:nvSpPr>
          <p:cNvPr id="28" name="Rectangle 27">
            <a:extLst>
              <a:ext uri="{FF2B5EF4-FFF2-40B4-BE49-F238E27FC236}">
                <a16:creationId xmlns:a16="http://schemas.microsoft.com/office/drawing/2014/main" id="{3C8DD5AD-8427-082D-02CE-4A6C2FCBC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3CD9CA9A-6BB6-AB20-F908-2962E2360F8A}"/>
              </a:ext>
            </a:extLst>
          </p:cNvPr>
          <p:cNvPicPr>
            <a:picLocks noChangeAspect="1"/>
          </p:cNvPicPr>
          <p:nvPr/>
        </p:nvPicPr>
        <p:blipFill>
          <a:blip r:embed="rId3"/>
          <a:stretch>
            <a:fillRect/>
          </a:stretch>
        </p:blipFill>
        <p:spPr>
          <a:xfrm>
            <a:off x="10880166" y="6365538"/>
            <a:ext cx="1316034" cy="526606"/>
          </a:xfrm>
          <a:prstGeom prst="rect">
            <a:avLst/>
          </a:prstGeom>
        </p:spPr>
      </p:pic>
      <p:pic>
        <p:nvPicPr>
          <p:cNvPr id="14" name="Picture 13" descr="A screenshot of a computer&#10;&#10;AI-generated content may be incorrect.">
            <a:extLst>
              <a:ext uri="{FF2B5EF4-FFF2-40B4-BE49-F238E27FC236}">
                <a16:creationId xmlns:a16="http://schemas.microsoft.com/office/drawing/2014/main" id="{4E10BEA2-A111-EC3D-4D68-3902CCAC9048}"/>
              </a:ext>
            </a:extLst>
          </p:cNvPr>
          <p:cNvPicPr>
            <a:picLocks noChangeAspect="1"/>
          </p:cNvPicPr>
          <p:nvPr/>
        </p:nvPicPr>
        <p:blipFill>
          <a:blip r:embed="rId4"/>
          <a:stretch>
            <a:fillRect/>
          </a:stretch>
        </p:blipFill>
        <p:spPr>
          <a:xfrm>
            <a:off x="6031653" y="3232962"/>
            <a:ext cx="5737373" cy="2931928"/>
          </a:xfrm>
          <a:prstGeom prst="rect">
            <a:avLst/>
          </a:prstGeom>
        </p:spPr>
      </p:pic>
      <p:sp>
        <p:nvSpPr>
          <p:cNvPr id="8" name="TextBox 7">
            <a:extLst>
              <a:ext uri="{FF2B5EF4-FFF2-40B4-BE49-F238E27FC236}">
                <a16:creationId xmlns:a16="http://schemas.microsoft.com/office/drawing/2014/main" id="{5583805E-7D99-515C-D1AD-E498CAC08AD4}"/>
              </a:ext>
            </a:extLst>
          </p:cNvPr>
          <p:cNvSpPr txBox="1"/>
          <p:nvPr/>
        </p:nvSpPr>
        <p:spPr>
          <a:xfrm>
            <a:off x="6120144" y="314103"/>
            <a:ext cx="556259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When moving applications in bulk, you will need to select the application status and click "Next". The email template will pop up and you can make edits if applicable. </a:t>
            </a:r>
          </a:p>
          <a:p>
            <a:endParaRPr lang="en-US" sz="1600" dirty="0"/>
          </a:p>
          <a:p>
            <a:r>
              <a:rPr lang="en-US" sz="1600" dirty="0"/>
              <a:t>Scroll to the bottom and choose the reason for your selection. Remember this is a bulk movement so it will be the same for all applicants. To send the emails click "Move now".</a:t>
            </a:r>
          </a:p>
          <a:p>
            <a:endParaRPr lang="en-US" sz="1600" dirty="0"/>
          </a:p>
          <a:p>
            <a:endParaRPr lang="en-US" sz="1600" dirty="0"/>
          </a:p>
          <a:p>
            <a:r>
              <a:rPr lang="en-US" sz="1600" i="1" dirty="0"/>
              <a:t>Note:</a:t>
            </a:r>
            <a:r>
              <a:rPr lang="en-US" sz="1600" dirty="0"/>
              <a:t> Applicants will </a:t>
            </a:r>
            <a:r>
              <a:rPr lang="en-US" sz="1600" b="1" dirty="0"/>
              <a:t>not </a:t>
            </a:r>
            <a:r>
              <a:rPr lang="en-US" sz="1600" dirty="0"/>
              <a:t>see the reason you choose. </a:t>
            </a:r>
          </a:p>
        </p:txBody>
      </p:sp>
      <p:pic>
        <p:nvPicPr>
          <p:cNvPr id="15" name="Picture 14" descr="A screenshot of a computer&#10;&#10;AI-generated content may be incorrect.">
            <a:extLst>
              <a:ext uri="{FF2B5EF4-FFF2-40B4-BE49-F238E27FC236}">
                <a16:creationId xmlns:a16="http://schemas.microsoft.com/office/drawing/2014/main" id="{295ADE27-D55D-28F6-A7B9-0B73CD7BF992}"/>
              </a:ext>
            </a:extLst>
          </p:cNvPr>
          <p:cNvPicPr>
            <a:picLocks noChangeAspect="1"/>
          </p:cNvPicPr>
          <p:nvPr/>
        </p:nvPicPr>
        <p:blipFill>
          <a:blip r:embed="rId5"/>
          <a:stretch>
            <a:fillRect/>
          </a:stretch>
        </p:blipFill>
        <p:spPr>
          <a:xfrm>
            <a:off x="446235" y="296383"/>
            <a:ext cx="5438775" cy="1752600"/>
          </a:xfrm>
          <a:prstGeom prst="rect">
            <a:avLst/>
          </a:prstGeom>
        </p:spPr>
      </p:pic>
    </p:spTree>
    <p:extLst>
      <p:ext uri="{BB962C8B-B14F-4D97-AF65-F5344CB8AC3E}">
        <p14:creationId xmlns:p14="http://schemas.microsoft.com/office/powerpoint/2010/main" val="3246660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BAD7F62-952E-AC04-F874-FB2A6E48E9E9}"/>
              </a:ext>
            </a:extLst>
          </p:cNvPr>
          <p:cNvSpPr>
            <a:spLocks noGrp="1"/>
          </p:cNvSpPr>
          <p:nvPr>
            <p:ph idx="1"/>
          </p:nvPr>
        </p:nvSpPr>
        <p:spPr>
          <a:xfrm>
            <a:off x="795511" y="4265807"/>
            <a:ext cx="10829583" cy="1369119"/>
          </a:xfrm>
        </p:spPr>
        <p:txBody>
          <a:bodyPr vert="horz" lIns="91440" tIns="45720" rIns="91440" bIns="45720" rtlCol="0" anchor="ctr">
            <a:normAutofit/>
          </a:bodyPr>
          <a:lstStyle/>
          <a:p>
            <a:pPr marL="0" indent="0">
              <a:buNone/>
            </a:pPr>
            <a:r>
              <a:rPr lang="en-US" sz="1800" dirty="0">
                <a:latin typeface="Georgia"/>
              </a:rPr>
              <a:t>For any status change, be sure to pay special attention to who will be notified. Some status updates will  notify the candidate, other changes will not. If you would like to send an email to additional users, such as search committee, you can here as well. </a:t>
            </a:r>
            <a:endParaRPr lang="en-US" sz="1800" dirty="0"/>
          </a:p>
        </p:txBody>
      </p:sp>
      <p:pic>
        <p:nvPicPr>
          <p:cNvPr id="3" name="Picture 2" descr="A screenshot of a computer&#10;&#10;Description automatically generated">
            <a:extLst>
              <a:ext uri="{FF2B5EF4-FFF2-40B4-BE49-F238E27FC236}">
                <a16:creationId xmlns:a16="http://schemas.microsoft.com/office/drawing/2014/main" id="{7296B4E3-D159-5148-5044-DDE7D75C2536}"/>
              </a:ext>
            </a:extLst>
          </p:cNvPr>
          <p:cNvPicPr>
            <a:picLocks noChangeAspect="1"/>
          </p:cNvPicPr>
          <p:nvPr/>
        </p:nvPicPr>
        <p:blipFill>
          <a:blip r:embed="rId2"/>
          <a:stretch>
            <a:fillRect/>
          </a:stretch>
        </p:blipFill>
        <p:spPr>
          <a:xfrm>
            <a:off x="2414698" y="726922"/>
            <a:ext cx="7412032" cy="3444309"/>
          </a:xfrm>
          <a:prstGeom prst="rect">
            <a:avLst/>
          </a:prstGeom>
        </p:spPr>
      </p:pic>
      <p:sp>
        <p:nvSpPr>
          <p:cNvPr id="26" name="Rectangle 25">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CB71B1C7-D940-3BB2-23E6-7F4A52BA8D41}"/>
              </a:ext>
            </a:extLst>
          </p:cNvPr>
          <p:cNvPicPr>
            <a:picLocks noChangeAspect="1"/>
          </p:cNvPicPr>
          <p:nvPr/>
        </p:nvPicPr>
        <p:blipFill>
          <a:blip r:embed="rId3"/>
          <a:stretch>
            <a:fillRect/>
          </a:stretch>
        </p:blipFill>
        <p:spPr>
          <a:xfrm>
            <a:off x="10880166" y="6365538"/>
            <a:ext cx="1316034" cy="526606"/>
          </a:xfrm>
          <a:prstGeom prst="rect">
            <a:avLst/>
          </a:prstGeom>
        </p:spPr>
      </p:pic>
    </p:spTree>
    <p:extLst>
      <p:ext uri="{BB962C8B-B14F-4D97-AF65-F5344CB8AC3E}">
        <p14:creationId xmlns:p14="http://schemas.microsoft.com/office/powerpoint/2010/main" val="4011060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a:solidFill>
                  <a:srgbClr val="FFFFFF"/>
                </a:solidFill>
                <a:latin typeface="Georgia"/>
              </a:rPr>
              <a:t>PageUp User Guide</a:t>
            </a:r>
          </a:p>
        </p:txBody>
      </p:sp>
      <p:sp>
        <p:nvSpPr>
          <p:cNvPr id="3" name="Subtitle 2"/>
          <p:cNvSpPr>
            <a:spLocks noGrp="1"/>
          </p:cNvSpPr>
          <p:nvPr>
            <p:ph type="subTitle" idx="1"/>
          </p:nvPr>
        </p:nvSpPr>
        <p:spPr>
          <a:xfrm>
            <a:off x="1350682" y="4870824"/>
            <a:ext cx="10005951" cy="1458258"/>
          </a:xfrm>
        </p:spPr>
        <p:txBody>
          <a:bodyPr vert="horz" lIns="91440" tIns="45720" rIns="91440" bIns="45720" rtlCol="0" anchor="ctr">
            <a:normAutofit/>
          </a:bodyPr>
          <a:lstStyle/>
          <a:p>
            <a:pPr algn="l"/>
            <a:r>
              <a:rPr lang="en-US" dirty="0">
                <a:latin typeface="Georgia"/>
              </a:rPr>
              <a:t>Hiring Recommendations: Request Offer</a:t>
            </a:r>
            <a:endParaRPr lang="en-US" dirty="0"/>
          </a:p>
          <a:p>
            <a:pPr algn="r"/>
            <a:r>
              <a:rPr lang="en-US" sz="1600" dirty="0">
                <a:latin typeface="Georgia"/>
              </a:rPr>
              <a:t>Human Resources Department</a:t>
            </a:r>
            <a:endParaRPr lang="en-US" sz="1600"/>
          </a:p>
          <a:p>
            <a:pPr algn="r"/>
            <a:r>
              <a:rPr lang="en-US" sz="1600" dirty="0">
                <a:latin typeface="Georgia"/>
              </a:rPr>
              <a:t>People and Workplace Culture </a:t>
            </a:r>
            <a:endParaRPr lang="en-US" sz="1600" dirty="0"/>
          </a:p>
        </p:txBody>
      </p:sp>
      <p:pic>
        <p:nvPicPr>
          <p:cNvPr id="5" name="Picture 4" descr="PageUp logo">
            <a:extLst>
              <a:ext uri="{FF2B5EF4-FFF2-40B4-BE49-F238E27FC236}">
                <a16:creationId xmlns:a16="http://schemas.microsoft.com/office/drawing/2014/main" id="{CE462731-8196-35E6-E1B5-BA7A7A109EDE}"/>
              </a:ext>
            </a:extLst>
          </p:cNvPr>
          <p:cNvPicPr>
            <a:picLocks noChangeAspect="1"/>
          </p:cNvPicPr>
          <p:nvPr/>
        </p:nvPicPr>
        <p:blipFill>
          <a:blip r:embed="rId3"/>
          <a:stretch>
            <a:fillRect/>
          </a:stretch>
        </p:blipFill>
        <p:spPr>
          <a:xfrm>
            <a:off x="10546104" y="4251"/>
            <a:ext cx="1614826" cy="462638"/>
          </a:xfrm>
          <a:prstGeom prst="rect">
            <a:avLst/>
          </a:prstGeom>
        </p:spPr>
      </p:pic>
    </p:spTree>
    <p:extLst>
      <p:ext uri="{BB962C8B-B14F-4D97-AF65-F5344CB8AC3E}">
        <p14:creationId xmlns:p14="http://schemas.microsoft.com/office/powerpoint/2010/main" val="3534360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3" name="Rectangle 12">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1371598" y="319314"/>
            <a:ext cx="9477377" cy="1030515"/>
          </a:xfrm>
        </p:spPr>
        <p:txBody>
          <a:bodyPr anchor="ctr">
            <a:normAutofit/>
          </a:bodyPr>
          <a:lstStyle/>
          <a:p>
            <a:r>
              <a:rPr lang="en-US" sz="4000" dirty="0">
                <a:solidFill>
                  <a:srgbClr val="FFFFFF"/>
                </a:solidFill>
                <a:latin typeface="Georgia"/>
              </a:rPr>
              <a:t>Hiring Recommendation</a:t>
            </a:r>
            <a:endParaRPr lang="en-US" sz="4000" dirty="0">
              <a:solidFill>
                <a:srgbClr val="FFFFFF"/>
              </a:solidFill>
            </a:endParaRPr>
          </a:p>
        </p:txBody>
      </p:sp>
      <p:sp>
        <p:nvSpPr>
          <p:cNvPr id="3" name="Content Placeholder 2">
            <a:extLst>
              <a:ext uri="{FF2B5EF4-FFF2-40B4-BE49-F238E27FC236}">
                <a16:creationId xmlns:a16="http://schemas.microsoft.com/office/drawing/2014/main" id="{B27FEF4F-CC9B-0A24-C674-6830A8DC183D}"/>
              </a:ext>
            </a:extLst>
          </p:cNvPr>
          <p:cNvSpPr>
            <a:spLocks noGrp="1"/>
          </p:cNvSpPr>
          <p:nvPr>
            <p:ph idx="1"/>
          </p:nvPr>
        </p:nvSpPr>
        <p:spPr>
          <a:xfrm>
            <a:off x="267423" y="4380197"/>
            <a:ext cx="11631315" cy="1814756"/>
          </a:xfrm>
        </p:spPr>
        <p:txBody>
          <a:bodyPr vert="horz" lIns="91440" tIns="45720" rIns="91440" bIns="45720" rtlCol="0" anchor="t">
            <a:noAutofit/>
          </a:bodyPr>
          <a:lstStyle/>
          <a:p>
            <a:pPr marL="0" indent="0">
              <a:buNone/>
            </a:pPr>
            <a:r>
              <a:rPr lang="en-US" sz="1900" dirty="0">
                <a:latin typeface="Georgia"/>
              </a:rPr>
              <a:t>Congratulations on getting ready to extend an offer! </a:t>
            </a:r>
          </a:p>
          <a:p>
            <a:pPr marL="0" indent="0">
              <a:buNone/>
            </a:pPr>
            <a:r>
              <a:rPr lang="en-US" sz="1900" dirty="0">
                <a:latin typeface="Georgia"/>
              </a:rPr>
              <a:t>To get started, click on your decided candidate and select "Hiring Recommendations: Request offer (Launch offer card)" from the "Progress" dropdown. </a:t>
            </a:r>
            <a:endParaRPr lang="en-US" sz="1900" dirty="0">
              <a:latin typeface="Aptos" panose="020B0004020202020204"/>
            </a:endParaRPr>
          </a:p>
          <a:p>
            <a:pPr marL="0" indent="0">
              <a:buNone/>
            </a:pPr>
            <a:r>
              <a:rPr lang="en-US" sz="1900" dirty="0">
                <a:latin typeface="Georgia"/>
              </a:rPr>
              <a:t>You don't need to make any changes to the Confirm Status Change page. Click "Move now". This is just notifying HR that you are about to submit a hiring recommendation.</a:t>
            </a:r>
            <a:endParaRPr lang="en-US" sz="1900" dirty="0"/>
          </a:p>
          <a:p>
            <a:pPr marL="0" indent="0">
              <a:buNone/>
            </a:pPr>
            <a:endParaRPr lang="en-US" sz="1900">
              <a:latin typeface="Georgia"/>
            </a:endParaRPr>
          </a:p>
        </p:txBody>
      </p:sp>
      <p:pic>
        <p:nvPicPr>
          <p:cNvPr id="7" name="Picture 6" descr="PageUp logo">
            <a:extLst>
              <a:ext uri="{FF2B5EF4-FFF2-40B4-BE49-F238E27FC236}">
                <a16:creationId xmlns:a16="http://schemas.microsoft.com/office/drawing/2014/main" id="{96FADEA7-076B-0B37-1CD7-37E9F190F059}"/>
              </a:ext>
            </a:extLst>
          </p:cNvPr>
          <p:cNvPicPr>
            <a:picLocks noChangeAspect="1"/>
          </p:cNvPicPr>
          <p:nvPr/>
        </p:nvPicPr>
        <p:blipFill>
          <a:blip r:embed="rId2"/>
          <a:stretch>
            <a:fillRect/>
          </a:stretch>
        </p:blipFill>
        <p:spPr>
          <a:xfrm>
            <a:off x="10579234" y="4251"/>
            <a:ext cx="1614826" cy="462638"/>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DB350537-8AB7-FC09-763F-8494FCEB87E3}"/>
              </a:ext>
            </a:extLst>
          </p:cNvPr>
          <p:cNvPicPr>
            <a:picLocks noChangeAspect="1"/>
          </p:cNvPicPr>
          <p:nvPr/>
        </p:nvPicPr>
        <p:blipFill>
          <a:blip r:embed="rId3"/>
          <a:stretch>
            <a:fillRect/>
          </a:stretch>
        </p:blipFill>
        <p:spPr>
          <a:xfrm>
            <a:off x="0" y="2040182"/>
            <a:ext cx="12192000" cy="2157405"/>
          </a:xfrm>
          <a:prstGeom prst="rect">
            <a:avLst/>
          </a:prstGeom>
        </p:spPr>
      </p:pic>
    </p:spTree>
    <p:extLst>
      <p:ext uri="{BB962C8B-B14F-4D97-AF65-F5344CB8AC3E}">
        <p14:creationId xmlns:p14="http://schemas.microsoft.com/office/powerpoint/2010/main" val="1916013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ageUp logo">
            <a:extLst>
              <a:ext uri="{FF2B5EF4-FFF2-40B4-BE49-F238E27FC236}">
                <a16:creationId xmlns:a16="http://schemas.microsoft.com/office/drawing/2014/main" id="{299F5954-F207-4D1F-6B7E-8E2986DFECCB}"/>
              </a:ext>
            </a:extLst>
          </p:cNvPr>
          <p:cNvPicPr>
            <a:picLocks noChangeAspect="1"/>
          </p:cNvPicPr>
          <p:nvPr/>
        </p:nvPicPr>
        <p:blipFill>
          <a:blip r:embed="rId2"/>
          <a:stretch>
            <a:fillRect/>
          </a:stretch>
        </p:blipFill>
        <p:spPr>
          <a:xfrm>
            <a:off x="10579234" y="6387382"/>
            <a:ext cx="1614826" cy="462638"/>
          </a:xfrm>
          <a:prstGeom prst="rect">
            <a:avLst/>
          </a:prstGeom>
        </p:spPr>
      </p:pic>
      <p:sp>
        <p:nvSpPr>
          <p:cNvPr id="16" name="Content Placeholder 2">
            <a:extLst>
              <a:ext uri="{FF2B5EF4-FFF2-40B4-BE49-F238E27FC236}">
                <a16:creationId xmlns:a16="http://schemas.microsoft.com/office/drawing/2014/main" id="{886B37E1-6DA8-3F0B-E23E-FFC710011A0B}"/>
              </a:ext>
            </a:extLst>
          </p:cNvPr>
          <p:cNvSpPr>
            <a:spLocks noGrp="1"/>
          </p:cNvSpPr>
          <p:nvPr>
            <p:ph idx="1"/>
          </p:nvPr>
        </p:nvSpPr>
        <p:spPr>
          <a:xfrm>
            <a:off x="1043761" y="454044"/>
            <a:ext cx="3551055" cy="5469940"/>
          </a:xfrm>
        </p:spPr>
        <p:txBody>
          <a:bodyPr vert="horz" lIns="91440" tIns="45720" rIns="91440" bIns="45720" rtlCol="0" anchor="t">
            <a:normAutofit/>
          </a:bodyPr>
          <a:lstStyle/>
          <a:p>
            <a:pPr marL="0" indent="0">
              <a:buNone/>
            </a:pPr>
            <a:endParaRPr lang="en-US" sz="2000" dirty="0">
              <a:latin typeface="Georgia"/>
            </a:endParaRPr>
          </a:p>
          <a:p>
            <a:pPr marL="0" indent="0">
              <a:buNone/>
            </a:pPr>
            <a:endParaRPr lang="en-US" sz="2000">
              <a:latin typeface="Georgia"/>
            </a:endParaRPr>
          </a:p>
          <a:p>
            <a:pPr marL="0" indent="0">
              <a:buNone/>
            </a:pPr>
            <a:endParaRPr lang="en-US" sz="2000">
              <a:latin typeface="Georgia"/>
            </a:endParaRPr>
          </a:p>
        </p:txBody>
      </p:sp>
      <p:sp>
        <p:nvSpPr>
          <p:cNvPr id="17" name="TextBox 16">
            <a:extLst>
              <a:ext uri="{FF2B5EF4-FFF2-40B4-BE49-F238E27FC236}">
                <a16:creationId xmlns:a16="http://schemas.microsoft.com/office/drawing/2014/main" id="{39EDB38F-E5C6-A0EA-328B-EFF058F8D0BE}"/>
              </a:ext>
            </a:extLst>
          </p:cNvPr>
          <p:cNvSpPr txBox="1"/>
          <p:nvPr/>
        </p:nvSpPr>
        <p:spPr>
          <a:xfrm>
            <a:off x="525867" y="1712728"/>
            <a:ext cx="39243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If the candidate is a current or previous employee, please search for their name using the magnifying glass icon next to Employee:</a:t>
            </a:r>
          </a:p>
          <a:p>
            <a:endParaRPr lang="en-US" dirty="0">
              <a:latin typeface="Georgia"/>
            </a:endParaRPr>
          </a:p>
          <a:p>
            <a:r>
              <a:rPr lang="en-US" dirty="0">
                <a:latin typeface="Georgia"/>
              </a:rPr>
              <a:t>If you are unable to find them using the search, go ahead and leave it blank. HR will double check.</a:t>
            </a:r>
          </a:p>
        </p:txBody>
      </p:sp>
      <p:pic>
        <p:nvPicPr>
          <p:cNvPr id="18" name="Picture 17" descr="A screenshot of a computer&#10;&#10;AI-generated content may be incorrect.">
            <a:extLst>
              <a:ext uri="{FF2B5EF4-FFF2-40B4-BE49-F238E27FC236}">
                <a16:creationId xmlns:a16="http://schemas.microsoft.com/office/drawing/2014/main" id="{D3948427-6398-A3CA-1C26-27F805DC3CC3}"/>
              </a:ext>
            </a:extLst>
          </p:cNvPr>
          <p:cNvPicPr>
            <a:picLocks noChangeAspect="1"/>
          </p:cNvPicPr>
          <p:nvPr/>
        </p:nvPicPr>
        <p:blipFill>
          <a:blip r:embed="rId3"/>
          <a:stretch>
            <a:fillRect/>
          </a:stretch>
        </p:blipFill>
        <p:spPr>
          <a:xfrm>
            <a:off x="4726561" y="584790"/>
            <a:ext cx="7160248" cy="4864396"/>
          </a:xfrm>
          <a:prstGeom prst="rect">
            <a:avLst/>
          </a:prstGeom>
        </p:spPr>
      </p:pic>
    </p:spTree>
    <p:extLst>
      <p:ext uri="{BB962C8B-B14F-4D97-AF65-F5344CB8AC3E}">
        <p14:creationId xmlns:p14="http://schemas.microsoft.com/office/powerpoint/2010/main" val="2781769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CBFF7A-1EAB-C5BF-10AB-68C815002F2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D03356-834C-FA25-ACAA-9438BF117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44DDF2-7091-6912-BEA5-73922EE89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3EDE8E5-D645-B6BA-5734-92CA8AE08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ageUp logo">
            <a:extLst>
              <a:ext uri="{FF2B5EF4-FFF2-40B4-BE49-F238E27FC236}">
                <a16:creationId xmlns:a16="http://schemas.microsoft.com/office/drawing/2014/main" id="{6C179E56-ACBE-339B-760B-A9252C6C2D8A}"/>
              </a:ext>
            </a:extLst>
          </p:cNvPr>
          <p:cNvPicPr>
            <a:picLocks noChangeAspect="1"/>
          </p:cNvPicPr>
          <p:nvPr/>
        </p:nvPicPr>
        <p:blipFill>
          <a:blip r:embed="rId2"/>
          <a:stretch>
            <a:fillRect/>
          </a:stretch>
        </p:blipFill>
        <p:spPr>
          <a:xfrm>
            <a:off x="10579234" y="6387382"/>
            <a:ext cx="1614826" cy="462638"/>
          </a:xfrm>
          <a:prstGeom prst="rect">
            <a:avLst/>
          </a:prstGeom>
        </p:spPr>
      </p:pic>
      <p:sp>
        <p:nvSpPr>
          <p:cNvPr id="16" name="Content Placeholder 2">
            <a:extLst>
              <a:ext uri="{FF2B5EF4-FFF2-40B4-BE49-F238E27FC236}">
                <a16:creationId xmlns:a16="http://schemas.microsoft.com/office/drawing/2014/main" id="{FD462241-7A59-4C99-9B21-86EE1CB097EC}"/>
              </a:ext>
            </a:extLst>
          </p:cNvPr>
          <p:cNvSpPr>
            <a:spLocks noGrp="1"/>
          </p:cNvSpPr>
          <p:nvPr>
            <p:ph idx="1"/>
          </p:nvPr>
        </p:nvSpPr>
        <p:spPr>
          <a:xfrm>
            <a:off x="1043761" y="454044"/>
            <a:ext cx="3551055" cy="5469940"/>
          </a:xfrm>
        </p:spPr>
        <p:txBody>
          <a:bodyPr vert="horz" lIns="91440" tIns="45720" rIns="91440" bIns="45720" rtlCol="0" anchor="t">
            <a:normAutofit/>
          </a:bodyPr>
          <a:lstStyle/>
          <a:p>
            <a:pPr marL="0" indent="0">
              <a:buNone/>
            </a:pPr>
            <a:endParaRPr lang="en-US" sz="2000" dirty="0">
              <a:latin typeface="Georgia"/>
            </a:endParaRPr>
          </a:p>
          <a:p>
            <a:pPr marL="0" indent="0">
              <a:buNone/>
            </a:pPr>
            <a:endParaRPr lang="en-US" sz="2000">
              <a:latin typeface="Georgia"/>
            </a:endParaRPr>
          </a:p>
          <a:p>
            <a:pPr marL="0" indent="0">
              <a:buNone/>
            </a:pPr>
            <a:endParaRPr lang="en-US" sz="2000">
              <a:latin typeface="Georgia"/>
            </a:endParaRPr>
          </a:p>
        </p:txBody>
      </p:sp>
      <p:sp>
        <p:nvSpPr>
          <p:cNvPr id="17" name="TextBox 16">
            <a:extLst>
              <a:ext uri="{FF2B5EF4-FFF2-40B4-BE49-F238E27FC236}">
                <a16:creationId xmlns:a16="http://schemas.microsoft.com/office/drawing/2014/main" id="{8633CE8A-9BB7-00A6-DC6F-144B957B7A63}"/>
              </a:ext>
            </a:extLst>
          </p:cNvPr>
          <p:cNvSpPr txBox="1"/>
          <p:nvPr/>
        </p:nvSpPr>
        <p:spPr>
          <a:xfrm>
            <a:off x="1308787" y="4175692"/>
            <a:ext cx="984432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Fill out all mandatory fields (asterisks): </a:t>
            </a:r>
          </a:p>
          <a:p>
            <a:endParaRPr lang="en-US" dirty="0">
              <a:latin typeface="Georgia"/>
            </a:endParaRPr>
          </a:p>
          <a:p>
            <a:r>
              <a:rPr lang="en-US" dirty="0">
                <a:latin typeface="Georgia"/>
              </a:rPr>
              <a:t>Rationale for Hire: </a:t>
            </a:r>
            <a:r>
              <a:rPr lang="en-US" dirty="0">
                <a:latin typeface="Georgia"/>
                <a:ea typeface="+mn-lt"/>
                <a:cs typeface="+mn-lt"/>
              </a:rPr>
              <a:t>this section should include specific information on why the candidate is qualified for this position. </a:t>
            </a:r>
          </a:p>
          <a:p>
            <a:endParaRPr lang="en-US" dirty="0">
              <a:latin typeface="Georgia"/>
              <a:ea typeface="+mn-lt"/>
              <a:cs typeface="+mn-lt"/>
            </a:endParaRPr>
          </a:p>
          <a:p>
            <a:r>
              <a:rPr lang="en-US" dirty="0">
                <a:latin typeface="Georgia"/>
              </a:rPr>
              <a:t>Position Start date: this will be an estimated start date and will be confirmed once the candidate accepts the offer. </a:t>
            </a:r>
          </a:p>
          <a:p>
            <a:endParaRPr lang="en-US" dirty="0">
              <a:latin typeface="Georgia"/>
            </a:endParaRPr>
          </a:p>
        </p:txBody>
      </p:sp>
      <p:pic>
        <p:nvPicPr>
          <p:cNvPr id="4" name="Picture 3" descr="A screenshot of a computer&#10;&#10;AI-generated content may be incorrect.">
            <a:extLst>
              <a:ext uri="{FF2B5EF4-FFF2-40B4-BE49-F238E27FC236}">
                <a16:creationId xmlns:a16="http://schemas.microsoft.com/office/drawing/2014/main" id="{EBF577B3-05F6-F787-3D1B-7CBEBD36984B}"/>
              </a:ext>
            </a:extLst>
          </p:cNvPr>
          <p:cNvPicPr>
            <a:picLocks noChangeAspect="1"/>
          </p:cNvPicPr>
          <p:nvPr/>
        </p:nvPicPr>
        <p:blipFill>
          <a:blip r:embed="rId3"/>
          <a:stretch>
            <a:fillRect/>
          </a:stretch>
        </p:blipFill>
        <p:spPr>
          <a:xfrm>
            <a:off x="1274763" y="189441"/>
            <a:ext cx="9896475" cy="3790950"/>
          </a:xfrm>
          <a:prstGeom prst="rect">
            <a:avLst/>
          </a:prstGeom>
        </p:spPr>
      </p:pic>
    </p:spTree>
    <p:extLst>
      <p:ext uri="{BB962C8B-B14F-4D97-AF65-F5344CB8AC3E}">
        <p14:creationId xmlns:p14="http://schemas.microsoft.com/office/powerpoint/2010/main" val="2704539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8324538" y="717337"/>
            <a:ext cx="3641940" cy="840567"/>
          </a:xfrm>
        </p:spPr>
        <p:txBody>
          <a:bodyPr anchor="b">
            <a:normAutofit fontScale="90000"/>
          </a:bodyPr>
          <a:lstStyle/>
          <a:p>
            <a:r>
              <a:rPr lang="en-US" sz="2800" dirty="0">
                <a:latin typeface="Georgia"/>
              </a:rPr>
              <a:t>Submitting the hiring recommendation</a:t>
            </a:r>
          </a:p>
        </p:txBody>
      </p:sp>
      <p:sp>
        <p:nvSpPr>
          <p:cNvPr id="3" name="Content Placeholder 2">
            <a:extLst>
              <a:ext uri="{FF2B5EF4-FFF2-40B4-BE49-F238E27FC236}">
                <a16:creationId xmlns:a16="http://schemas.microsoft.com/office/drawing/2014/main" id="{B27FEF4F-CC9B-0A24-C674-6830A8DC183D}"/>
              </a:ext>
            </a:extLst>
          </p:cNvPr>
          <p:cNvSpPr>
            <a:spLocks noGrp="1"/>
          </p:cNvSpPr>
          <p:nvPr>
            <p:ph idx="1"/>
          </p:nvPr>
        </p:nvSpPr>
        <p:spPr>
          <a:xfrm>
            <a:off x="8324539" y="1901172"/>
            <a:ext cx="3261467" cy="3803501"/>
          </a:xfrm>
        </p:spPr>
        <p:txBody>
          <a:bodyPr vert="horz" lIns="91440" tIns="45720" rIns="91440" bIns="45720" rtlCol="0" anchor="t">
            <a:normAutofit/>
          </a:bodyPr>
          <a:lstStyle/>
          <a:p>
            <a:pPr marL="0" indent="0">
              <a:buNone/>
            </a:pPr>
            <a:r>
              <a:rPr lang="en-US" sz="1800" dirty="0">
                <a:latin typeface="Georgia"/>
              </a:rPr>
              <a:t>At the very bottom of the screen within "Approval Process", select from the drop down as </a:t>
            </a:r>
            <a:r>
              <a:rPr lang="en-US" sz="1800" b="1" dirty="0">
                <a:solidFill>
                  <a:srgbClr val="FF0000"/>
                </a:solidFill>
                <a:latin typeface="Georgia"/>
              </a:rPr>
              <a:t>"Staff – Submit to HR"</a:t>
            </a:r>
            <a:r>
              <a:rPr lang="en-US" sz="1800" dirty="0">
                <a:latin typeface="Georgia"/>
              </a:rPr>
              <a:t>. You should then see the approval process go through Compensation and Talent Acquisition. </a:t>
            </a:r>
            <a:r>
              <a:rPr lang="en-US" sz="1800" b="1" i="1" dirty="0">
                <a:highlight>
                  <a:srgbClr val="FFFF00"/>
                </a:highlight>
                <a:latin typeface="Georgia"/>
              </a:rPr>
              <a:t>If the approval process is not selected, this will hold the hiring recommendation without notifying anyone.  </a:t>
            </a:r>
            <a:endParaRPr lang="en-US" sz="1800" b="1" i="1">
              <a:highlight>
                <a:srgbClr val="FFFF00"/>
              </a:highlight>
            </a:endParaRPr>
          </a:p>
          <a:p>
            <a:pPr marL="0" indent="0">
              <a:buNone/>
            </a:pPr>
            <a:r>
              <a:rPr lang="en-US" sz="1800" dirty="0">
                <a:latin typeface="Georgia"/>
              </a:rPr>
              <a:t>Click "Save" to formally launch the offer card.  </a:t>
            </a:r>
            <a:endParaRPr lang="en-US" sz="1800" dirty="0"/>
          </a:p>
          <a:p>
            <a:pPr marL="0" indent="0">
              <a:buNone/>
            </a:pPr>
            <a:endParaRPr lang="en-US" sz="1900">
              <a:latin typeface="Georgia"/>
            </a:endParaRPr>
          </a:p>
        </p:txBody>
      </p:sp>
      <p:sp>
        <p:nvSpPr>
          <p:cNvPr id="20" name="Rectangle 1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PageUp logo">
            <a:extLst>
              <a:ext uri="{FF2B5EF4-FFF2-40B4-BE49-F238E27FC236}">
                <a16:creationId xmlns:a16="http://schemas.microsoft.com/office/drawing/2014/main" id="{A2FC7A71-C61F-56E4-5CC9-9A758D7314AB}"/>
              </a:ext>
            </a:extLst>
          </p:cNvPr>
          <p:cNvPicPr>
            <a:picLocks noChangeAspect="1"/>
          </p:cNvPicPr>
          <p:nvPr/>
        </p:nvPicPr>
        <p:blipFill>
          <a:blip r:embed="rId2"/>
          <a:stretch>
            <a:fillRect/>
          </a:stretch>
        </p:blipFill>
        <p:spPr>
          <a:xfrm>
            <a:off x="10579234" y="6387382"/>
            <a:ext cx="1614826" cy="462638"/>
          </a:xfrm>
          <a:prstGeom prst="rect">
            <a:avLst/>
          </a:prstGeom>
        </p:spPr>
      </p:pic>
      <p:pic>
        <p:nvPicPr>
          <p:cNvPr id="4" name="Picture 3" descr="A screenshot of a mail&#10;&#10;AI-generated content may be incorrect.">
            <a:extLst>
              <a:ext uri="{FF2B5EF4-FFF2-40B4-BE49-F238E27FC236}">
                <a16:creationId xmlns:a16="http://schemas.microsoft.com/office/drawing/2014/main" id="{1E3BA7FB-2C61-262A-C6C9-7846B6B26358}"/>
              </a:ext>
            </a:extLst>
          </p:cNvPr>
          <p:cNvPicPr>
            <a:picLocks noChangeAspect="1"/>
          </p:cNvPicPr>
          <p:nvPr/>
        </p:nvPicPr>
        <p:blipFill>
          <a:blip r:embed="rId3"/>
          <a:stretch>
            <a:fillRect/>
          </a:stretch>
        </p:blipFill>
        <p:spPr>
          <a:xfrm>
            <a:off x="338138" y="713846"/>
            <a:ext cx="7853892" cy="4975225"/>
          </a:xfrm>
          <a:prstGeom prst="rect">
            <a:avLst/>
          </a:prstGeom>
        </p:spPr>
      </p:pic>
    </p:spTree>
    <p:extLst>
      <p:ext uri="{BB962C8B-B14F-4D97-AF65-F5344CB8AC3E}">
        <p14:creationId xmlns:p14="http://schemas.microsoft.com/office/powerpoint/2010/main" val="3702469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4" name="Rectangle 13">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1C658A0-F4E3-FC8B-6B8B-ECA0FFE5F984}"/>
              </a:ext>
            </a:extLst>
          </p:cNvPr>
          <p:cNvSpPr>
            <a:spLocks noGrp="1"/>
          </p:cNvSpPr>
          <p:nvPr>
            <p:ph type="title"/>
          </p:nvPr>
        </p:nvSpPr>
        <p:spPr>
          <a:xfrm>
            <a:off x="1371598" y="319314"/>
            <a:ext cx="9477377" cy="1030515"/>
          </a:xfrm>
        </p:spPr>
        <p:txBody>
          <a:bodyPr vert="horz" lIns="91440" tIns="45720" rIns="91440" bIns="45720" rtlCol="0" anchor="ctr">
            <a:normAutofit/>
          </a:bodyPr>
          <a:lstStyle/>
          <a:p>
            <a:r>
              <a:rPr lang="en-US" sz="4000" dirty="0">
                <a:solidFill>
                  <a:srgbClr val="FFFFFF"/>
                </a:solidFill>
                <a:latin typeface="Georgia"/>
              </a:rPr>
              <a:t>How to Log in to PageUp</a:t>
            </a:r>
          </a:p>
        </p:txBody>
      </p:sp>
      <p:pic>
        <p:nvPicPr>
          <p:cNvPr id="4" name="Picture 3" descr="A screenshot of a login page&#10;&#10;Description automatically generated">
            <a:extLst>
              <a:ext uri="{FF2B5EF4-FFF2-40B4-BE49-F238E27FC236}">
                <a16:creationId xmlns:a16="http://schemas.microsoft.com/office/drawing/2014/main" id="{346EEAF1-1ED6-F25F-4407-10B77208EE6A}"/>
              </a:ext>
            </a:extLst>
          </p:cNvPr>
          <p:cNvPicPr>
            <a:picLocks noChangeAspect="1"/>
          </p:cNvPicPr>
          <p:nvPr/>
        </p:nvPicPr>
        <p:blipFill>
          <a:blip r:embed="rId2"/>
          <a:stretch>
            <a:fillRect/>
          </a:stretch>
        </p:blipFill>
        <p:spPr>
          <a:xfrm>
            <a:off x="2339096" y="2050595"/>
            <a:ext cx="3597752" cy="2617365"/>
          </a:xfrm>
          <a:prstGeom prst="rect">
            <a:avLst/>
          </a:prstGeom>
        </p:spPr>
      </p:pic>
      <p:pic>
        <p:nvPicPr>
          <p:cNvPr id="6" name="Picture 5" descr="A screenshot of a login and password&#10;&#10;Description automatically generated">
            <a:extLst>
              <a:ext uri="{FF2B5EF4-FFF2-40B4-BE49-F238E27FC236}">
                <a16:creationId xmlns:a16="http://schemas.microsoft.com/office/drawing/2014/main" id="{9C0FA0C4-DD08-1D55-318C-AA025AD47250}"/>
              </a:ext>
            </a:extLst>
          </p:cNvPr>
          <p:cNvPicPr>
            <a:picLocks noChangeAspect="1"/>
          </p:cNvPicPr>
          <p:nvPr/>
        </p:nvPicPr>
        <p:blipFill>
          <a:blip r:embed="rId3"/>
          <a:srcRect l="22563" t="12004" r="13357" b="4762"/>
          <a:stretch/>
        </p:blipFill>
        <p:spPr>
          <a:xfrm>
            <a:off x="6267671" y="2074130"/>
            <a:ext cx="4070812" cy="2617365"/>
          </a:xfrm>
          <a:prstGeom prst="rect">
            <a:avLst/>
          </a:prstGeom>
        </p:spPr>
      </p:pic>
      <p:sp>
        <p:nvSpPr>
          <p:cNvPr id="3" name="Content Placeholder 2">
            <a:extLst>
              <a:ext uri="{FF2B5EF4-FFF2-40B4-BE49-F238E27FC236}">
                <a16:creationId xmlns:a16="http://schemas.microsoft.com/office/drawing/2014/main" id="{50774E7C-ED45-135A-4CBA-1032A605B068}"/>
              </a:ext>
            </a:extLst>
          </p:cNvPr>
          <p:cNvSpPr>
            <a:spLocks noGrp="1"/>
          </p:cNvSpPr>
          <p:nvPr>
            <p:ph sz="half" idx="1"/>
          </p:nvPr>
        </p:nvSpPr>
        <p:spPr>
          <a:xfrm>
            <a:off x="1371598" y="5070346"/>
            <a:ext cx="9496427" cy="1385266"/>
          </a:xfrm>
        </p:spPr>
        <p:txBody>
          <a:bodyPr vert="horz" lIns="91440" tIns="45720" rIns="91440" bIns="45720" rtlCol="0" anchor="t">
            <a:normAutofit lnSpcReduction="10000"/>
          </a:bodyPr>
          <a:lstStyle/>
          <a:p>
            <a:r>
              <a:rPr lang="en-US" sz="1700" dirty="0">
                <a:latin typeface="Georgia"/>
              </a:rPr>
              <a:t>You can view your job posting and dashboard on our new portal, </a:t>
            </a:r>
            <a:r>
              <a:rPr lang="en-US" sz="1700" dirty="0">
                <a:latin typeface="Georgia"/>
                <a:hlinkClick r:id="rId4"/>
              </a:rPr>
              <a:t>PageUp</a:t>
            </a:r>
            <a:r>
              <a:rPr lang="en-US" sz="1700" dirty="0">
                <a:latin typeface="Georgia"/>
              </a:rPr>
              <a:t>! </a:t>
            </a:r>
          </a:p>
          <a:p>
            <a:r>
              <a:rPr lang="en-US" sz="1700" dirty="0">
                <a:latin typeface="Georgia"/>
              </a:rPr>
              <a:t>Your login email is your </a:t>
            </a:r>
            <a:r>
              <a:rPr lang="en-US" sz="1700" b="1" u="sng" dirty="0">
                <a:latin typeface="Georgia"/>
              </a:rPr>
              <a:t>CC email address</a:t>
            </a:r>
            <a:r>
              <a:rPr lang="en-US" sz="1700" dirty="0">
                <a:latin typeface="Georgia"/>
              </a:rPr>
              <a:t>, security code is </a:t>
            </a:r>
            <a:r>
              <a:rPr lang="en-US" sz="1700" b="1" u="sng" dirty="0">
                <a:solidFill>
                  <a:srgbClr val="FF0000"/>
                </a:solidFill>
                <a:latin typeface="Georgia"/>
              </a:rPr>
              <a:t>cc</a:t>
            </a:r>
            <a:r>
              <a:rPr lang="en-US" sz="1700" dirty="0">
                <a:latin typeface="Georgia"/>
              </a:rPr>
              <a:t> (all lowercase, no spaces, no additional characters) </a:t>
            </a:r>
          </a:p>
          <a:p>
            <a:r>
              <a:rPr lang="en-US" sz="1700" dirty="0">
                <a:latin typeface="Georgia"/>
              </a:rPr>
              <a:t>This will bring you to another sign in option. </a:t>
            </a:r>
            <a:r>
              <a:rPr lang="en-US" sz="1700" dirty="0">
                <a:solidFill>
                  <a:srgbClr val="FF0000"/>
                </a:solidFill>
                <a:latin typeface="Georgia"/>
              </a:rPr>
              <a:t>Do not</a:t>
            </a:r>
            <a:r>
              <a:rPr lang="en-US" sz="1700" dirty="0">
                <a:latin typeface="Georgia"/>
              </a:rPr>
              <a:t> click "Login with SSO"; Instead log in with your </a:t>
            </a:r>
            <a:r>
              <a:rPr lang="en-US" sz="1700" b="1" u="sng" dirty="0">
                <a:latin typeface="Georgia"/>
              </a:rPr>
              <a:t>CC email address</a:t>
            </a:r>
            <a:r>
              <a:rPr lang="en-US" sz="1700" dirty="0">
                <a:latin typeface="Georgia"/>
              </a:rPr>
              <a:t>, and your regular </a:t>
            </a:r>
            <a:r>
              <a:rPr lang="en-US" sz="1700" b="1" u="sng" dirty="0">
                <a:latin typeface="Georgia"/>
              </a:rPr>
              <a:t>CC password</a:t>
            </a:r>
          </a:p>
          <a:p>
            <a:endParaRPr lang="en-US" sz="1700">
              <a:latin typeface="Georgia"/>
            </a:endParaRPr>
          </a:p>
        </p:txBody>
      </p:sp>
      <p:pic>
        <p:nvPicPr>
          <p:cNvPr id="7" name="Picture 6" descr="PageUp logo">
            <a:extLst>
              <a:ext uri="{FF2B5EF4-FFF2-40B4-BE49-F238E27FC236}">
                <a16:creationId xmlns:a16="http://schemas.microsoft.com/office/drawing/2014/main" id="{DBBF1F1E-A16D-E05D-ECE8-4C72A48796CA}"/>
              </a:ext>
            </a:extLst>
          </p:cNvPr>
          <p:cNvPicPr>
            <a:picLocks noChangeAspect="1"/>
          </p:cNvPicPr>
          <p:nvPr/>
        </p:nvPicPr>
        <p:blipFill>
          <a:blip r:embed="rId5"/>
          <a:stretch>
            <a:fillRect/>
          </a:stretch>
        </p:blipFill>
        <p:spPr>
          <a:xfrm>
            <a:off x="9728887" y="-17835"/>
            <a:ext cx="2465173" cy="849157"/>
          </a:xfrm>
          <a:prstGeom prst="rect">
            <a:avLst/>
          </a:prstGeom>
        </p:spPr>
      </p:pic>
    </p:spTree>
    <p:extLst>
      <p:ext uri="{BB962C8B-B14F-4D97-AF65-F5344CB8AC3E}">
        <p14:creationId xmlns:p14="http://schemas.microsoft.com/office/powerpoint/2010/main" val="1960094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4" name="Rectangle 13">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1C658A0-F4E3-FC8B-6B8B-ECA0FFE5F984}"/>
              </a:ext>
            </a:extLst>
          </p:cNvPr>
          <p:cNvSpPr>
            <a:spLocks noGrp="1"/>
          </p:cNvSpPr>
          <p:nvPr>
            <p:ph type="title"/>
          </p:nvPr>
        </p:nvSpPr>
        <p:spPr>
          <a:xfrm>
            <a:off x="1371598" y="319314"/>
            <a:ext cx="9477377" cy="1030515"/>
          </a:xfrm>
        </p:spPr>
        <p:txBody>
          <a:bodyPr vert="horz" lIns="91440" tIns="45720" rIns="91440" bIns="45720" rtlCol="0" anchor="ctr">
            <a:normAutofit/>
          </a:bodyPr>
          <a:lstStyle/>
          <a:p>
            <a:r>
              <a:rPr lang="en-US" sz="4000" dirty="0">
                <a:solidFill>
                  <a:srgbClr val="FFFFFF"/>
                </a:solidFill>
                <a:latin typeface="Georgia" panose="02040502050405020303" pitchFamily="18" charset="0"/>
              </a:rPr>
              <a:t>How to Log in to PageUp </a:t>
            </a:r>
          </a:p>
        </p:txBody>
      </p:sp>
      <p:sp>
        <p:nvSpPr>
          <p:cNvPr id="3" name="Content Placeholder 2">
            <a:extLst>
              <a:ext uri="{FF2B5EF4-FFF2-40B4-BE49-F238E27FC236}">
                <a16:creationId xmlns:a16="http://schemas.microsoft.com/office/drawing/2014/main" id="{50774E7C-ED45-135A-4CBA-1032A605B068}"/>
              </a:ext>
            </a:extLst>
          </p:cNvPr>
          <p:cNvSpPr>
            <a:spLocks noGrp="1"/>
          </p:cNvSpPr>
          <p:nvPr>
            <p:ph sz="half" idx="1"/>
          </p:nvPr>
        </p:nvSpPr>
        <p:spPr>
          <a:xfrm>
            <a:off x="748144" y="5610674"/>
            <a:ext cx="10715626" cy="1468393"/>
          </a:xfrm>
        </p:spPr>
        <p:txBody>
          <a:bodyPr vert="horz" lIns="91440" tIns="45720" rIns="91440" bIns="45720" rtlCol="0" anchor="t">
            <a:normAutofit/>
          </a:bodyPr>
          <a:lstStyle/>
          <a:p>
            <a:r>
              <a:rPr lang="en-US" sz="2000" dirty="0">
                <a:latin typeface="Georgia"/>
              </a:rPr>
              <a:t>Note that this employment portal can also be found on CC's single sign-on page. Click on "Manage My Searches" (highly recommend bookmarking these pages)! </a:t>
            </a:r>
            <a:endParaRPr lang="en-US" sz="2000" dirty="0"/>
          </a:p>
          <a:p>
            <a:endParaRPr lang="en-US" sz="1700">
              <a:latin typeface="Georgia"/>
            </a:endParaRPr>
          </a:p>
        </p:txBody>
      </p:sp>
      <p:pic>
        <p:nvPicPr>
          <p:cNvPr id="7" name="Picture 6" descr="PageUp logo">
            <a:extLst>
              <a:ext uri="{FF2B5EF4-FFF2-40B4-BE49-F238E27FC236}">
                <a16:creationId xmlns:a16="http://schemas.microsoft.com/office/drawing/2014/main" id="{DBBF1F1E-A16D-E05D-ECE8-4C72A48796CA}"/>
              </a:ext>
            </a:extLst>
          </p:cNvPr>
          <p:cNvPicPr>
            <a:picLocks noChangeAspect="1"/>
          </p:cNvPicPr>
          <p:nvPr/>
        </p:nvPicPr>
        <p:blipFill>
          <a:blip r:embed="rId2"/>
          <a:stretch>
            <a:fillRect/>
          </a:stretch>
        </p:blipFill>
        <p:spPr>
          <a:xfrm>
            <a:off x="9728887" y="-17835"/>
            <a:ext cx="2465173" cy="849157"/>
          </a:xfrm>
          <a:prstGeom prst="rect">
            <a:avLst/>
          </a:prstGeom>
        </p:spPr>
      </p:pic>
      <p:pic>
        <p:nvPicPr>
          <p:cNvPr id="5" name="Picture 4" descr="A screen shot of a website&#10;&#10;Description automatically generated">
            <a:extLst>
              <a:ext uri="{FF2B5EF4-FFF2-40B4-BE49-F238E27FC236}">
                <a16:creationId xmlns:a16="http://schemas.microsoft.com/office/drawing/2014/main" id="{DFF58007-922E-907B-7951-236797E0C9E8}"/>
              </a:ext>
            </a:extLst>
          </p:cNvPr>
          <p:cNvPicPr>
            <a:picLocks noChangeAspect="1"/>
          </p:cNvPicPr>
          <p:nvPr/>
        </p:nvPicPr>
        <p:blipFill>
          <a:blip r:embed="rId3"/>
          <a:stretch>
            <a:fillRect/>
          </a:stretch>
        </p:blipFill>
        <p:spPr>
          <a:xfrm>
            <a:off x="0" y="2147912"/>
            <a:ext cx="5777346" cy="2825412"/>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FB5814EC-B72D-9FFD-7F7E-B5AB81A879C0}"/>
              </a:ext>
            </a:extLst>
          </p:cNvPr>
          <p:cNvPicPr>
            <a:picLocks noChangeAspect="1"/>
          </p:cNvPicPr>
          <p:nvPr/>
        </p:nvPicPr>
        <p:blipFill>
          <a:blip r:embed="rId4"/>
          <a:stretch>
            <a:fillRect/>
          </a:stretch>
        </p:blipFill>
        <p:spPr>
          <a:xfrm>
            <a:off x="5929745" y="2147430"/>
            <a:ext cx="6248400" cy="2826375"/>
          </a:xfrm>
          <a:prstGeom prst="rect">
            <a:avLst/>
          </a:prstGeom>
        </p:spPr>
      </p:pic>
    </p:spTree>
    <p:extLst>
      <p:ext uri="{BB962C8B-B14F-4D97-AF65-F5344CB8AC3E}">
        <p14:creationId xmlns:p14="http://schemas.microsoft.com/office/powerpoint/2010/main" val="342336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1CD98-3F50-73CD-5D79-9E717867AD9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DD0213-8CE0-B369-9268-4800CE080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73F24B-E1A5-E1F9-CACF-5F167E598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7B9C86-BA4C-F166-CBBB-849DE3A7BD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ageUp logo">
            <a:extLst>
              <a:ext uri="{FF2B5EF4-FFF2-40B4-BE49-F238E27FC236}">
                <a16:creationId xmlns:a16="http://schemas.microsoft.com/office/drawing/2014/main" id="{811753D0-29EC-39DC-BAE2-8D3C83B0DEB0}"/>
              </a:ext>
            </a:extLst>
          </p:cNvPr>
          <p:cNvPicPr>
            <a:picLocks noChangeAspect="1"/>
          </p:cNvPicPr>
          <p:nvPr/>
        </p:nvPicPr>
        <p:blipFill>
          <a:blip r:embed="rId3"/>
          <a:stretch>
            <a:fillRect/>
          </a:stretch>
        </p:blipFill>
        <p:spPr>
          <a:xfrm>
            <a:off x="10685938" y="6398126"/>
            <a:ext cx="1508122" cy="464428"/>
          </a:xfrm>
          <a:prstGeom prst="rect">
            <a:avLst/>
          </a:prstGeom>
        </p:spPr>
      </p:pic>
      <p:sp>
        <p:nvSpPr>
          <p:cNvPr id="5" name="TextBox 4">
            <a:extLst>
              <a:ext uri="{FF2B5EF4-FFF2-40B4-BE49-F238E27FC236}">
                <a16:creationId xmlns:a16="http://schemas.microsoft.com/office/drawing/2014/main" id="{34BA4748-1B90-D16E-7006-BD125A2A78C9}"/>
              </a:ext>
            </a:extLst>
          </p:cNvPr>
          <p:cNvSpPr txBox="1"/>
          <p:nvPr/>
        </p:nvSpPr>
        <p:spPr>
          <a:xfrm>
            <a:off x="220766" y="113943"/>
            <a:ext cx="53909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This is your dashboard. </a:t>
            </a:r>
          </a:p>
          <a:p>
            <a:endParaRPr lang="en-US" sz="1600" dirty="0">
              <a:latin typeface="Georgia"/>
            </a:endParaRPr>
          </a:p>
        </p:txBody>
      </p:sp>
      <p:pic>
        <p:nvPicPr>
          <p:cNvPr id="14" name="Picture 13" descr="A screenshot of a computer&#10;&#10;AI-generated content may be incorrect.">
            <a:extLst>
              <a:ext uri="{FF2B5EF4-FFF2-40B4-BE49-F238E27FC236}">
                <a16:creationId xmlns:a16="http://schemas.microsoft.com/office/drawing/2014/main" id="{BE20D365-2F9B-5253-FAAB-20E1012311E5}"/>
              </a:ext>
            </a:extLst>
          </p:cNvPr>
          <p:cNvPicPr>
            <a:picLocks noChangeAspect="1"/>
          </p:cNvPicPr>
          <p:nvPr/>
        </p:nvPicPr>
        <p:blipFill>
          <a:blip r:embed="rId4"/>
          <a:stretch>
            <a:fillRect/>
          </a:stretch>
        </p:blipFill>
        <p:spPr>
          <a:xfrm>
            <a:off x="0" y="516625"/>
            <a:ext cx="12192000" cy="5872536"/>
          </a:xfrm>
          <a:prstGeom prst="rect">
            <a:avLst/>
          </a:prstGeom>
        </p:spPr>
      </p:pic>
      <p:sp>
        <p:nvSpPr>
          <p:cNvPr id="15" name="TextBox 14">
            <a:extLst>
              <a:ext uri="{FF2B5EF4-FFF2-40B4-BE49-F238E27FC236}">
                <a16:creationId xmlns:a16="http://schemas.microsoft.com/office/drawing/2014/main" id="{D7300A83-D895-8E8C-A866-346DC7CDD8C9}"/>
              </a:ext>
            </a:extLst>
          </p:cNvPr>
          <p:cNvSpPr txBox="1"/>
          <p:nvPr/>
        </p:nvSpPr>
        <p:spPr>
          <a:xfrm>
            <a:off x="7935517" y="1978989"/>
            <a:ext cx="400046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highlight>
                  <a:srgbClr val="FFB012"/>
                </a:highlight>
                <a:latin typeface="Georgia"/>
              </a:rPr>
              <a:t>Position Description</a:t>
            </a:r>
            <a:r>
              <a:rPr lang="en-US" sz="1200" dirty="0">
                <a:latin typeface="Georgia"/>
              </a:rPr>
              <a:t> – We don't currently use this but will in the future.</a:t>
            </a:r>
          </a:p>
          <a:p>
            <a:r>
              <a:rPr lang="en-US" sz="1200" dirty="0">
                <a:highlight>
                  <a:srgbClr val="0550E6"/>
                </a:highlight>
                <a:latin typeface="Georgia"/>
              </a:rPr>
              <a:t>New Posting/Requisition</a:t>
            </a:r>
            <a:r>
              <a:rPr lang="en-US" sz="1200" dirty="0">
                <a:latin typeface="Georgia"/>
              </a:rPr>
              <a:t> - Here you can see how many jobs/requisitions you have open. Click on "Posting/Requisitions Open" to open the jobs. You will </a:t>
            </a:r>
            <a:r>
              <a:rPr lang="en-US" sz="1200" u="sng" dirty="0">
                <a:latin typeface="Georgia"/>
              </a:rPr>
              <a:t>not</a:t>
            </a:r>
            <a:r>
              <a:rPr lang="en-US" sz="1200" dirty="0">
                <a:latin typeface="Georgia"/>
              </a:rPr>
              <a:t> be using the "New Posting/Requisition" button at the bottom.</a:t>
            </a:r>
          </a:p>
          <a:p>
            <a:r>
              <a:rPr lang="en-US" sz="1200" dirty="0">
                <a:highlight>
                  <a:srgbClr val="ED5454"/>
                </a:highlight>
                <a:latin typeface="Georgia"/>
              </a:rPr>
              <a:t>Approvals</a:t>
            </a:r>
            <a:r>
              <a:rPr lang="en-US" sz="1200" dirty="0">
                <a:latin typeface="Georgia"/>
              </a:rPr>
              <a:t> - When a job requisition is ready for you to approve it will show up under "Approvals." Click on "Jobs awaiting your approval."</a:t>
            </a:r>
          </a:p>
          <a:p>
            <a:r>
              <a:rPr lang="en-US" sz="1200" dirty="0">
                <a:highlight>
                  <a:srgbClr val="49C2DA"/>
                </a:highlight>
                <a:latin typeface="Georgia"/>
              </a:rPr>
              <a:t>Applicant Progress Board</a:t>
            </a:r>
            <a:r>
              <a:rPr lang="en-US" sz="1200" dirty="0">
                <a:latin typeface="Georgia"/>
              </a:rPr>
              <a:t> – This is one way to view applications and move them through the hiring process. You can filter through your jobs in the top left by job title.</a:t>
            </a:r>
          </a:p>
          <a:p>
            <a:r>
              <a:rPr lang="en-US" sz="1200" dirty="0">
                <a:highlight>
                  <a:srgbClr val="FF80FF"/>
                </a:highlight>
                <a:latin typeface="Georgia"/>
              </a:rPr>
              <a:t>Applications</a:t>
            </a:r>
            <a:r>
              <a:rPr lang="en-US" sz="1200" dirty="0">
                <a:latin typeface="Georgia"/>
              </a:rPr>
              <a:t> – We don't currently use this.</a:t>
            </a:r>
            <a:endParaRPr lang="en-US" sz="1200" dirty="0">
              <a:latin typeface="Aptos" panose="020B0004020202020204"/>
            </a:endParaRPr>
          </a:p>
          <a:p>
            <a:r>
              <a:rPr lang="en-US" sz="1200" dirty="0">
                <a:highlight>
                  <a:srgbClr val="FF7A37"/>
                </a:highlight>
                <a:latin typeface="Georgia"/>
              </a:rPr>
              <a:t>Search Committee Review</a:t>
            </a:r>
            <a:r>
              <a:rPr lang="en-US" sz="1200" dirty="0">
                <a:latin typeface="Georgia"/>
              </a:rPr>
              <a:t> – As the search committee chair this is where you will go to review applicants and to see the reviews from other search committee members.</a:t>
            </a:r>
          </a:p>
          <a:p>
            <a:r>
              <a:rPr lang="en-US" sz="1200" dirty="0">
                <a:highlight>
                  <a:srgbClr val="158B63"/>
                </a:highlight>
                <a:latin typeface="Georgia"/>
              </a:rPr>
              <a:t>Offers</a:t>
            </a:r>
            <a:r>
              <a:rPr lang="en-US" sz="1200" dirty="0">
                <a:latin typeface="Georgia"/>
              </a:rPr>
              <a:t> – You won't use the "Offers awaiting your approval". Once your candidate has accepted the offer, you will see them under the "New hires". "New hire tasks" will show </a:t>
            </a:r>
            <a:r>
              <a:rPr lang="en-US" sz="1200">
                <a:latin typeface="Georgia"/>
              </a:rPr>
              <a:t>all</a:t>
            </a:r>
            <a:r>
              <a:rPr lang="en-US" sz="1200" dirty="0">
                <a:latin typeface="Georgia"/>
              </a:rPr>
              <a:t> the outstanding tasks either the new hire or the hiring manager needs to complete.</a:t>
            </a:r>
          </a:p>
        </p:txBody>
      </p:sp>
      <p:cxnSp>
        <p:nvCxnSpPr>
          <p:cNvPr id="16" name="Straight Arrow Connector 15">
            <a:extLst>
              <a:ext uri="{FF2B5EF4-FFF2-40B4-BE49-F238E27FC236}">
                <a16:creationId xmlns:a16="http://schemas.microsoft.com/office/drawing/2014/main" id="{168E5F12-6A66-503F-D8B2-F7DB0CAF3966}"/>
              </a:ext>
            </a:extLst>
          </p:cNvPr>
          <p:cNvCxnSpPr/>
          <p:nvPr/>
        </p:nvCxnSpPr>
        <p:spPr>
          <a:xfrm>
            <a:off x="2442673" y="1531121"/>
            <a:ext cx="1602336" cy="1360205"/>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C9A72F3F-EDEC-8143-5B51-76E2B25230BF}"/>
              </a:ext>
            </a:extLst>
          </p:cNvPr>
          <p:cNvCxnSpPr/>
          <p:nvPr/>
        </p:nvCxnSpPr>
        <p:spPr>
          <a:xfrm flipH="1">
            <a:off x="2456735" y="1531119"/>
            <a:ext cx="1627322" cy="1360207"/>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 name="Straight Arrow Connector 1">
            <a:extLst>
              <a:ext uri="{FF2B5EF4-FFF2-40B4-BE49-F238E27FC236}">
                <a16:creationId xmlns:a16="http://schemas.microsoft.com/office/drawing/2014/main" id="{93091353-609F-1A5B-E0BD-D5B66E1EC26C}"/>
              </a:ext>
            </a:extLst>
          </p:cNvPr>
          <p:cNvCxnSpPr/>
          <p:nvPr/>
        </p:nvCxnSpPr>
        <p:spPr>
          <a:xfrm>
            <a:off x="4465177" y="2464037"/>
            <a:ext cx="1374448" cy="142429"/>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8B86BD51-91E3-28CD-0AB6-882E8DB759F4}"/>
              </a:ext>
            </a:extLst>
          </p:cNvPr>
          <p:cNvCxnSpPr/>
          <p:nvPr/>
        </p:nvCxnSpPr>
        <p:spPr>
          <a:xfrm flipV="1">
            <a:off x="4465177" y="2478823"/>
            <a:ext cx="1364731" cy="117385"/>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925BF8E5-B89A-722C-87E4-D45701B49CB1}"/>
              </a:ext>
            </a:extLst>
          </p:cNvPr>
          <p:cNvSpPr txBox="1"/>
          <p:nvPr/>
        </p:nvSpPr>
        <p:spPr>
          <a:xfrm>
            <a:off x="10134599" y="1495425"/>
            <a:ext cx="20574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Georgia"/>
              </a:rPr>
              <a:t>Link to the CC Talent Acquisition website for tools and resources</a:t>
            </a:r>
          </a:p>
        </p:txBody>
      </p:sp>
      <p:pic>
        <p:nvPicPr>
          <p:cNvPr id="6" name="Graphic 5" descr="Line arrow: Straight with solid fill">
            <a:extLst>
              <a:ext uri="{FF2B5EF4-FFF2-40B4-BE49-F238E27FC236}">
                <a16:creationId xmlns:a16="http://schemas.microsoft.com/office/drawing/2014/main" id="{4F8FFB48-4EAE-1809-9E98-7B931A2C73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58859" y="1498492"/>
            <a:ext cx="276225" cy="342900"/>
          </a:xfrm>
          <a:prstGeom prst="rect">
            <a:avLst/>
          </a:prstGeom>
        </p:spPr>
      </p:pic>
      <p:sp>
        <p:nvSpPr>
          <p:cNvPr id="8" name="TextBox 7">
            <a:extLst>
              <a:ext uri="{FF2B5EF4-FFF2-40B4-BE49-F238E27FC236}">
                <a16:creationId xmlns:a16="http://schemas.microsoft.com/office/drawing/2014/main" id="{75AF60C8-0D06-9F68-D761-AF7BCB3E3962}"/>
              </a:ext>
            </a:extLst>
          </p:cNvPr>
          <p:cNvSpPr txBox="1"/>
          <p:nvPr/>
        </p:nvSpPr>
        <p:spPr>
          <a:xfrm>
            <a:off x="8467724" y="1038224"/>
            <a:ext cx="239077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Georgia"/>
              </a:rPr>
              <a:t>Search job titles or candidate names</a:t>
            </a:r>
          </a:p>
        </p:txBody>
      </p:sp>
      <p:pic>
        <p:nvPicPr>
          <p:cNvPr id="10" name="Graphic 9" descr="Line arrow: Straight with solid fill">
            <a:extLst>
              <a:ext uri="{FF2B5EF4-FFF2-40B4-BE49-F238E27FC236}">
                <a16:creationId xmlns:a16="http://schemas.microsoft.com/office/drawing/2014/main" id="{18B1E063-2059-BD4A-5529-6DE4884F6A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10544658" y="1003191"/>
            <a:ext cx="276225" cy="342900"/>
          </a:xfrm>
          <a:prstGeom prst="rect">
            <a:avLst/>
          </a:prstGeom>
        </p:spPr>
      </p:pic>
      <p:sp>
        <p:nvSpPr>
          <p:cNvPr id="12" name="Rectangle 11">
            <a:extLst>
              <a:ext uri="{FF2B5EF4-FFF2-40B4-BE49-F238E27FC236}">
                <a16:creationId xmlns:a16="http://schemas.microsoft.com/office/drawing/2014/main" id="{ECEC53AF-8210-3A82-577F-7B4C2185ADB1}"/>
              </a:ext>
            </a:extLst>
          </p:cNvPr>
          <p:cNvSpPr/>
          <p:nvPr/>
        </p:nvSpPr>
        <p:spPr>
          <a:xfrm>
            <a:off x="123825" y="514350"/>
            <a:ext cx="762000" cy="495300"/>
          </a:xfrm>
          <a:prstGeom prst="rect">
            <a:avLst/>
          </a:prstGeom>
          <a:noFill/>
          <a:ln>
            <a:solidFill>
              <a:srgbClr val="ABD5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3467890-C82B-6D80-41E0-C9D889D3456A}"/>
              </a:ext>
            </a:extLst>
          </p:cNvPr>
          <p:cNvSpPr txBox="1"/>
          <p:nvPr/>
        </p:nvSpPr>
        <p:spPr>
          <a:xfrm>
            <a:off x="123825" y="1314450"/>
            <a:ext cx="1809750" cy="40011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Georgia"/>
                <a:ea typeface="Calibri"/>
                <a:cs typeface="Calibri"/>
              </a:rPr>
              <a:t>Click this to return to your dashboard at any time</a:t>
            </a:r>
          </a:p>
        </p:txBody>
      </p:sp>
      <p:pic>
        <p:nvPicPr>
          <p:cNvPr id="19" name="Graphic 18" descr="Line arrow: Straight with solid fill">
            <a:extLst>
              <a:ext uri="{FF2B5EF4-FFF2-40B4-BE49-F238E27FC236}">
                <a16:creationId xmlns:a16="http://schemas.microsoft.com/office/drawing/2014/main" id="{D6553D57-2F6E-8178-3309-A94CD660F1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362433" y="1003191"/>
            <a:ext cx="276225" cy="342900"/>
          </a:xfrm>
          <a:prstGeom prst="rect">
            <a:avLst/>
          </a:prstGeom>
        </p:spPr>
      </p:pic>
      <p:cxnSp>
        <p:nvCxnSpPr>
          <p:cNvPr id="20" name="Straight Arrow Connector 19">
            <a:extLst>
              <a:ext uri="{FF2B5EF4-FFF2-40B4-BE49-F238E27FC236}">
                <a16:creationId xmlns:a16="http://schemas.microsoft.com/office/drawing/2014/main" id="{BAC97EC1-ED66-85B6-C867-2BD70687F633}"/>
              </a:ext>
            </a:extLst>
          </p:cNvPr>
          <p:cNvCxnSpPr>
            <a:cxnSpLocks/>
          </p:cNvCxnSpPr>
          <p:nvPr/>
        </p:nvCxnSpPr>
        <p:spPr>
          <a:xfrm flipH="1">
            <a:off x="4337621" y="3219093"/>
            <a:ext cx="1627322" cy="1360207"/>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614DF648-A4D0-3430-F9AC-227F69600521}"/>
              </a:ext>
            </a:extLst>
          </p:cNvPr>
          <p:cNvCxnSpPr>
            <a:cxnSpLocks/>
          </p:cNvCxnSpPr>
          <p:nvPr/>
        </p:nvCxnSpPr>
        <p:spPr>
          <a:xfrm>
            <a:off x="4333204" y="3219095"/>
            <a:ext cx="1602336" cy="1360205"/>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9FADE85E-5F47-E336-F612-7E0D16DFB8E8}"/>
              </a:ext>
            </a:extLst>
          </p:cNvPr>
          <p:cNvSpPr/>
          <p:nvPr/>
        </p:nvSpPr>
        <p:spPr>
          <a:xfrm>
            <a:off x="2787028" y="1132897"/>
            <a:ext cx="649224" cy="14144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DFA3C0D-F260-ED2A-4F38-3B6A3AAE4AB8}"/>
              </a:ext>
            </a:extLst>
          </p:cNvPr>
          <p:cNvSpPr/>
          <p:nvPr/>
        </p:nvSpPr>
        <p:spPr>
          <a:xfrm>
            <a:off x="11235929" y="684482"/>
            <a:ext cx="408139" cy="11551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38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latin typeface="Georgia"/>
              </a:rPr>
              <a:t>PageUp User Guide</a:t>
            </a:r>
          </a:p>
        </p:txBody>
      </p:sp>
      <p:sp>
        <p:nvSpPr>
          <p:cNvPr id="3" name="Subtitle 2"/>
          <p:cNvSpPr>
            <a:spLocks noGrp="1"/>
          </p:cNvSpPr>
          <p:nvPr>
            <p:ph type="subTitle" idx="1"/>
          </p:nvPr>
        </p:nvSpPr>
        <p:spPr>
          <a:xfrm>
            <a:off x="453073" y="4870824"/>
            <a:ext cx="11232898" cy="1458258"/>
          </a:xfrm>
        </p:spPr>
        <p:txBody>
          <a:bodyPr vert="horz" lIns="91440" tIns="45720" rIns="91440" bIns="45720" rtlCol="0" anchor="ctr">
            <a:normAutofit/>
          </a:bodyPr>
          <a:lstStyle/>
          <a:p>
            <a:pPr algn="l"/>
            <a:r>
              <a:rPr lang="en-US" dirty="0">
                <a:latin typeface="Georgia"/>
                <a:ea typeface="+mn-lt"/>
                <a:cs typeface="+mn-lt"/>
              </a:rPr>
              <a:t>Requisition Approval Process (previously the SPAF)</a:t>
            </a:r>
            <a:endParaRPr lang="en-US" dirty="0">
              <a:latin typeface="Georgia"/>
            </a:endParaRPr>
          </a:p>
          <a:p>
            <a:pPr algn="r"/>
            <a:r>
              <a:rPr lang="en-US" sz="1600" dirty="0">
                <a:latin typeface="Georgia"/>
              </a:rPr>
              <a:t>Human Resources Department </a:t>
            </a:r>
          </a:p>
          <a:p>
            <a:pPr algn="r"/>
            <a:r>
              <a:rPr lang="en-US" sz="1600" dirty="0">
                <a:latin typeface="Georgia"/>
              </a:rPr>
              <a:t>People and Workplace Culture </a:t>
            </a:r>
          </a:p>
        </p:txBody>
      </p:sp>
      <p:pic>
        <p:nvPicPr>
          <p:cNvPr id="11" name="Picture 10" descr="PageUp logo">
            <a:extLst>
              <a:ext uri="{FF2B5EF4-FFF2-40B4-BE49-F238E27FC236}">
                <a16:creationId xmlns:a16="http://schemas.microsoft.com/office/drawing/2014/main" id="{DFE17733-7133-4EE8-C857-D84534A05775}"/>
              </a:ext>
            </a:extLst>
          </p:cNvPr>
          <p:cNvPicPr>
            <a:picLocks noChangeAspect="1"/>
          </p:cNvPicPr>
          <p:nvPr/>
        </p:nvPicPr>
        <p:blipFill>
          <a:blip r:embed="rId3"/>
          <a:stretch>
            <a:fillRect/>
          </a:stretch>
        </p:blipFill>
        <p:spPr>
          <a:xfrm>
            <a:off x="9638480" y="27368"/>
            <a:ext cx="2465173" cy="849157"/>
          </a:xfrm>
          <a:prstGeom prst="rect">
            <a:avLst/>
          </a:prstGeom>
        </p:spPr>
      </p:pic>
    </p:spTree>
    <p:extLst>
      <p:ext uri="{BB962C8B-B14F-4D97-AF65-F5344CB8AC3E}">
        <p14:creationId xmlns:p14="http://schemas.microsoft.com/office/powerpoint/2010/main" val="2578411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Georgia"/>
                <a:ea typeface="+mn-lt"/>
                <a:cs typeface="+mn-lt"/>
              </a:rPr>
              <a:t>Requisition Approval Process</a:t>
            </a:r>
            <a:endParaRPr lang="en-US" dirty="0"/>
          </a:p>
        </p:txBody>
      </p:sp>
      <p:pic>
        <p:nvPicPr>
          <p:cNvPr id="5" name="Picture 4" descr="PageUp logo">
            <a:extLst>
              <a:ext uri="{FF2B5EF4-FFF2-40B4-BE49-F238E27FC236}">
                <a16:creationId xmlns:a16="http://schemas.microsoft.com/office/drawing/2014/main" id="{FFB4BD90-AC69-63FA-97A2-937AC1BF2893}"/>
              </a:ext>
            </a:extLst>
          </p:cNvPr>
          <p:cNvPicPr>
            <a:picLocks noChangeAspect="1"/>
          </p:cNvPicPr>
          <p:nvPr/>
        </p:nvPicPr>
        <p:blipFill>
          <a:blip r:embed="rId2"/>
          <a:stretch>
            <a:fillRect/>
          </a:stretch>
        </p:blipFill>
        <p:spPr>
          <a:xfrm>
            <a:off x="9872452" y="-6792"/>
            <a:ext cx="2321608" cy="793941"/>
          </a:xfrm>
          <a:prstGeom prst="rect">
            <a:avLst/>
          </a:prstGeom>
        </p:spPr>
      </p:pic>
      <p:sp>
        <p:nvSpPr>
          <p:cNvPr id="9" name="TextBox 8">
            <a:extLst>
              <a:ext uri="{FF2B5EF4-FFF2-40B4-BE49-F238E27FC236}">
                <a16:creationId xmlns:a16="http://schemas.microsoft.com/office/drawing/2014/main" id="{F1F765CE-B864-5053-094C-F60CDD887A7C}"/>
              </a:ext>
            </a:extLst>
          </p:cNvPr>
          <p:cNvSpPr txBox="1"/>
          <p:nvPr/>
        </p:nvSpPr>
        <p:spPr>
          <a:xfrm>
            <a:off x="314971" y="1594549"/>
            <a:ext cx="11562542" cy="76328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Georgia"/>
              </a:rPr>
              <a:t>Updating the Job Description</a:t>
            </a:r>
          </a:p>
          <a:p>
            <a:pPr algn="ctr"/>
            <a:endParaRPr lang="en-US" sz="2000" dirty="0">
              <a:latin typeface="Georgia"/>
            </a:endParaRPr>
          </a:p>
          <a:p>
            <a:pPr marL="342900" indent="-342900">
              <a:buAutoNum type="arabicPeriod"/>
            </a:pPr>
            <a:r>
              <a:rPr lang="en-US" b="1" dirty="0">
                <a:latin typeface="Georgia"/>
                <a:hlinkClick r:id="rId3"/>
              </a:rPr>
              <a:t>New Job Opportunity</a:t>
            </a:r>
            <a:r>
              <a:rPr lang="en-US" dirty="0">
                <a:latin typeface="Georgia"/>
              </a:rPr>
              <a:t> - </a:t>
            </a:r>
            <a:r>
              <a:rPr lang="en-US" dirty="0">
                <a:latin typeface="Georgia"/>
                <a:ea typeface="+mn-lt"/>
                <a:cs typeface="+mn-lt"/>
              </a:rPr>
              <a:t>New or Vacant Position (Internal or External Posting) </a:t>
            </a:r>
          </a:p>
          <a:p>
            <a:pPr marL="800100" lvl="1" indent="-342900">
              <a:buAutoNum type="alphaLcPeriod"/>
            </a:pPr>
            <a:r>
              <a:rPr lang="en-US" dirty="0">
                <a:latin typeface="Georgia"/>
                <a:ea typeface="+mn-lt"/>
                <a:cs typeface="+mn-lt"/>
              </a:rPr>
              <a:t>To obtain the job description, please email </a:t>
            </a:r>
            <a:r>
              <a:rPr lang="en-US" dirty="0">
                <a:latin typeface="Georgia"/>
                <a:ea typeface="+mn-lt"/>
                <a:cs typeface="+mn-lt"/>
                <a:hlinkClick r:id="rId4"/>
              </a:rPr>
              <a:t>Pam Butler</a:t>
            </a:r>
            <a:r>
              <a:rPr lang="en-US" dirty="0">
                <a:latin typeface="Georgia"/>
                <a:ea typeface="+mn-lt"/>
                <a:cs typeface="+mn-lt"/>
              </a:rPr>
              <a:t>.  </a:t>
            </a:r>
            <a:endParaRPr lang="en-US" dirty="0">
              <a:latin typeface="Georgia"/>
            </a:endParaRPr>
          </a:p>
          <a:p>
            <a:pPr marL="800100" lvl="1" indent="-342900">
              <a:buAutoNum type="alphaLcPeriod"/>
            </a:pPr>
            <a:r>
              <a:rPr lang="en-US" dirty="0">
                <a:latin typeface="Georgia"/>
                <a:ea typeface="+mn-lt"/>
                <a:cs typeface="+mn-lt"/>
              </a:rPr>
              <a:t>Please edit or approve the job description and send back to Pam. </a:t>
            </a:r>
            <a:endParaRPr lang="en-US" dirty="0">
              <a:latin typeface="Georgia"/>
              <a:ea typeface="+mn-lt"/>
              <a:cs typeface="Arial"/>
            </a:endParaRPr>
          </a:p>
          <a:p>
            <a:pPr lvl="1"/>
            <a:endParaRPr lang="en-US" dirty="0">
              <a:latin typeface="Georgia"/>
              <a:ea typeface="+mn-lt"/>
              <a:cs typeface="+mn-lt"/>
            </a:endParaRPr>
          </a:p>
          <a:p>
            <a:pPr marL="342900" indent="-342900">
              <a:buAutoNum type="arabicPeriod"/>
            </a:pPr>
            <a:r>
              <a:rPr lang="en-US" dirty="0">
                <a:latin typeface="Georgia"/>
                <a:ea typeface="+mn-lt"/>
                <a:cs typeface="+mn-lt"/>
              </a:rPr>
              <a:t> </a:t>
            </a:r>
            <a:r>
              <a:rPr lang="en-US" b="1" dirty="0">
                <a:latin typeface="Georgia"/>
                <a:ea typeface="+mn-lt"/>
                <a:cs typeface="+mn-lt"/>
                <a:hlinkClick r:id="rId3"/>
              </a:rPr>
              <a:t>Promotion</a:t>
            </a:r>
            <a:r>
              <a:rPr lang="en-US" dirty="0">
                <a:latin typeface="Georgia"/>
                <a:ea typeface="+mn-lt"/>
                <a:cs typeface="+mn-lt"/>
              </a:rPr>
              <a:t> or Significant Job Change (Internal Posting)</a:t>
            </a:r>
            <a:endParaRPr lang="en-US" dirty="0">
              <a:latin typeface="Georgia"/>
              <a:cs typeface="Arial"/>
            </a:endParaRPr>
          </a:p>
          <a:p>
            <a:pPr marL="800100" lvl="1" indent="-342900">
              <a:buAutoNum type="alphaLcPeriod"/>
            </a:pPr>
            <a:r>
              <a:rPr lang="en-US" dirty="0">
                <a:latin typeface="Georgia"/>
                <a:ea typeface="+mn-lt"/>
                <a:cs typeface="+mn-lt"/>
              </a:rPr>
              <a:t>When requesting an employee promotion or significant job change (title change, job responsibility updates, new pay, etc.) please email </a:t>
            </a:r>
            <a:r>
              <a:rPr lang="en-US" dirty="0">
                <a:latin typeface="Georgia"/>
                <a:ea typeface="+mn-lt"/>
                <a:cs typeface="+mn-lt"/>
                <a:hlinkClick r:id="rId4"/>
              </a:rPr>
              <a:t>Pam Butler</a:t>
            </a:r>
            <a:r>
              <a:rPr lang="en-US" dirty="0">
                <a:latin typeface="Georgia"/>
                <a:ea typeface="+mn-lt"/>
                <a:cs typeface="+mn-lt"/>
              </a:rPr>
              <a:t> to obtain the job description. </a:t>
            </a:r>
            <a:r>
              <a:rPr lang="en-US" dirty="0">
                <a:latin typeface="Georgia"/>
                <a:cs typeface="Arial"/>
              </a:rPr>
              <a:t> </a:t>
            </a:r>
            <a:endParaRPr lang="en-US" dirty="0">
              <a:latin typeface="Georgia"/>
              <a:ea typeface="+mn-lt"/>
              <a:cs typeface="Arial"/>
            </a:endParaRPr>
          </a:p>
          <a:p>
            <a:pPr marL="800100" lvl="1" indent="-342900">
              <a:buAutoNum type="alphaLcPeriod"/>
            </a:pPr>
            <a:r>
              <a:rPr lang="en-US" dirty="0">
                <a:latin typeface="Georgia"/>
                <a:ea typeface="+mn-lt"/>
                <a:cs typeface="Arial"/>
              </a:rPr>
              <a:t>Please edit or approve the job description and send back to Pam.</a:t>
            </a:r>
          </a:p>
          <a:p>
            <a:pPr marL="800100" lvl="1" indent="-342900">
              <a:buAutoNum type="alphaLcPeriod"/>
            </a:pPr>
            <a:r>
              <a:rPr lang="en-US" b="1" dirty="0">
                <a:latin typeface="Georgia"/>
                <a:ea typeface="+mn-lt"/>
                <a:cs typeface="Arial"/>
              </a:rPr>
              <a:t>All job postings must be posted for 5 a minimum of days to comply with the Colorado Equal Pay for Equal Work Act.</a:t>
            </a:r>
            <a:endParaRPr lang="en-US">
              <a:latin typeface="Georgia"/>
            </a:endParaRPr>
          </a:p>
          <a:p>
            <a:pPr lvl="1"/>
            <a:endParaRPr lang="en-US" dirty="0">
              <a:latin typeface="Georgia"/>
              <a:ea typeface="+mn-lt"/>
              <a:cs typeface="Arial"/>
            </a:endParaRPr>
          </a:p>
          <a:p>
            <a:pPr marL="342900" indent="-342900">
              <a:buAutoNum type="arabicPeriod"/>
            </a:pPr>
            <a:r>
              <a:rPr lang="en-US" dirty="0">
                <a:latin typeface="Georgia"/>
                <a:ea typeface="+mn-lt"/>
                <a:cs typeface="Arial"/>
              </a:rPr>
              <a:t>Other Considerations – Temporary Positions, Simple Job Changes (No Posting)</a:t>
            </a:r>
          </a:p>
          <a:p>
            <a:pPr marL="800100" lvl="1" indent="-342900">
              <a:buAutoNum type="alphaLcPeriod"/>
            </a:pPr>
            <a:r>
              <a:rPr lang="en-US" dirty="0">
                <a:latin typeface="Georgia"/>
                <a:ea typeface="+mn-lt"/>
                <a:cs typeface="Arial"/>
              </a:rPr>
              <a:t>The</a:t>
            </a:r>
            <a:r>
              <a:rPr lang="en-US" dirty="0">
                <a:solidFill>
                  <a:srgbClr val="000000"/>
                </a:solidFill>
                <a:latin typeface="Georgia"/>
                <a:ea typeface="+mn-lt"/>
                <a:cs typeface="+mn-lt"/>
              </a:rPr>
              <a:t> first step when requesting temporary positions or making simple job changes (supervisor changes, hour changes, etc.) is updating the job description. To obtain the job description, please email </a:t>
            </a:r>
            <a:r>
              <a:rPr lang="en-US" u="sng" dirty="0">
                <a:solidFill>
                  <a:srgbClr val="000000"/>
                </a:solidFill>
                <a:latin typeface="Georgia"/>
                <a:ea typeface="+mn-lt"/>
                <a:cs typeface="+mn-lt"/>
                <a:hlinkClick r:id="rId4"/>
              </a:rPr>
              <a:t>Pam Butler</a:t>
            </a:r>
            <a:r>
              <a:rPr lang="en-US" dirty="0">
                <a:solidFill>
                  <a:srgbClr val="000000"/>
                </a:solidFill>
                <a:latin typeface="Georgia"/>
                <a:ea typeface="+mn-lt"/>
                <a:cs typeface="+mn-lt"/>
              </a:rPr>
              <a:t>. </a:t>
            </a:r>
            <a:endParaRPr lang="en-US" dirty="0">
              <a:solidFill>
                <a:srgbClr val="000000"/>
              </a:solidFill>
              <a:latin typeface="Georgia"/>
              <a:cs typeface="Arial"/>
            </a:endParaRPr>
          </a:p>
          <a:p>
            <a:pPr marL="800100" lvl="1" indent="-342900">
              <a:buAutoNum type="alphaLcPeriod"/>
            </a:pPr>
            <a:r>
              <a:rPr lang="en-US" dirty="0">
                <a:solidFill>
                  <a:srgbClr val="000000"/>
                </a:solidFill>
                <a:latin typeface="Georgia"/>
                <a:cs typeface="Arial"/>
              </a:rPr>
              <a:t>Please edit or approve the job description and send back to Pam.</a:t>
            </a:r>
          </a:p>
          <a:p>
            <a:pPr marL="800100" lvl="1" indent="-342900">
              <a:buAutoNum type="alphaLcPeriod"/>
            </a:pPr>
            <a:endParaRPr lang="en-US" dirty="0">
              <a:latin typeface="Georgia"/>
              <a:ea typeface="+mn-lt"/>
              <a:cs typeface="Arial"/>
            </a:endParaRPr>
          </a:p>
          <a:p>
            <a:pPr lvl="1"/>
            <a:endParaRPr lang="en-US" dirty="0">
              <a:latin typeface="Georgia"/>
              <a:ea typeface="+mn-lt"/>
              <a:cs typeface="Arial"/>
            </a:endParaRPr>
          </a:p>
          <a:p>
            <a:endParaRPr lang="en-US" dirty="0">
              <a:latin typeface="Georgia"/>
              <a:ea typeface="+mn-lt"/>
              <a:cs typeface="Arial"/>
            </a:endParaRPr>
          </a:p>
          <a:p>
            <a:pPr marL="1200150" indent="-285750">
              <a:buAutoNum type="arabicPeriod"/>
            </a:pPr>
            <a:endParaRPr lang="en-US" b="1" dirty="0">
              <a:latin typeface="Aptos"/>
              <a:cs typeface="Arial"/>
            </a:endParaRPr>
          </a:p>
          <a:p>
            <a:pPr marL="914400"/>
            <a:endParaRPr lang="en-US" b="1" dirty="0">
              <a:latin typeface="Aptos"/>
              <a:cs typeface="Arial"/>
            </a:endParaRPr>
          </a:p>
          <a:p>
            <a:pPr marL="1257300" indent="-342900">
              <a:buAutoNum type="arabicPeriod"/>
            </a:pPr>
            <a:endParaRPr lang="en-US" b="1" dirty="0">
              <a:latin typeface="Aptos"/>
              <a:cs typeface="Arial"/>
            </a:endParaRPr>
          </a:p>
          <a:p>
            <a:pPr lvl="1"/>
            <a:endParaRPr lang="en-US" dirty="0">
              <a:latin typeface="Georgia"/>
              <a:cs typeface="Arial"/>
            </a:endParaRPr>
          </a:p>
          <a:p>
            <a:endParaRPr lang="en-US" dirty="0">
              <a:latin typeface="Aptos" panose="020B0004020202020204"/>
              <a:cs typeface="Arial"/>
            </a:endParaRPr>
          </a:p>
          <a:p>
            <a:pPr marL="342900" indent="-342900">
              <a:buAutoNum type="arabicPeriod"/>
            </a:pPr>
            <a:endParaRPr lang="en-US" dirty="0">
              <a:latin typeface="Aptos" panose="020B0004020202020204"/>
              <a:cs typeface="Arial"/>
            </a:endParaRPr>
          </a:p>
        </p:txBody>
      </p:sp>
    </p:spTree>
    <p:extLst>
      <p:ext uri="{BB962C8B-B14F-4D97-AF65-F5344CB8AC3E}">
        <p14:creationId xmlns:p14="http://schemas.microsoft.com/office/powerpoint/2010/main" val="55289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04E56-F9D6-A3F9-1C5C-A9BE8B7B61F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E2FC09-A0E2-EA6D-7EAD-7DDFEECF4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783093-302B-30AE-C577-452BD31F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C67F02-39FF-DC17-6CAC-811B05081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A51B1D1-08C5-D553-A2C2-7F797C11A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47AD832-7868-4C9C-B299-663FFCFAB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27703D-E319-8EB0-D0BD-9E4F7E35C20A}"/>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Georgia"/>
                <a:ea typeface="+mn-lt"/>
                <a:cs typeface="+mn-lt"/>
              </a:rPr>
              <a:t>Requisition Approval Process</a:t>
            </a:r>
            <a:endParaRPr lang="en-US" dirty="0"/>
          </a:p>
        </p:txBody>
      </p:sp>
      <p:pic>
        <p:nvPicPr>
          <p:cNvPr id="5" name="Picture 4" descr="PageUp logo">
            <a:extLst>
              <a:ext uri="{FF2B5EF4-FFF2-40B4-BE49-F238E27FC236}">
                <a16:creationId xmlns:a16="http://schemas.microsoft.com/office/drawing/2014/main" id="{E4680911-DDBA-8C63-2967-79B25DF553A3}"/>
              </a:ext>
            </a:extLst>
          </p:cNvPr>
          <p:cNvPicPr>
            <a:picLocks noChangeAspect="1"/>
          </p:cNvPicPr>
          <p:nvPr/>
        </p:nvPicPr>
        <p:blipFill>
          <a:blip r:embed="rId2"/>
          <a:stretch>
            <a:fillRect/>
          </a:stretch>
        </p:blipFill>
        <p:spPr>
          <a:xfrm>
            <a:off x="9872452" y="-6792"/>
            <a:ext cx="2321608" cy="793941"/>
          </a:xfrm>
          <a:prstGeom prst="rect">
            <a:avLst/>
          </a:prstGeom>
        </p:spPr>
      </p:pic>
      <p:sp>
        <p:nvSpPr>
          <p:cNvPr id="7" name="Content Placeholder 6">
            <a:extLst>
              <a:ext uri="{FF2B5EF4-FFF2-40B4-BE49-F238E27FC236}">
                <a16:creationId xmlns:a16="http://schemas.microsoft.com/office/drawing/2014/main" id="{8ADB452D-326E-6A40-EF96-E4721C50191D}"/>
              </a:ext>
            </a:extLst>
          </p:cNvPr>
          <p:cNvSpPr>
            <a:spLocks noGrp="1"/>
          </p:cNvSpPr>
          <p:nvPr>
            <p:ph idx="1"/>
          </p:nvPr>
        </p:nvSpPr>
        <p:spPr>
          <a:xfrm>
            <a:off x="838200" y="1825625"/>
            <a:ext cx="10515600" cy="2459253"/>
          </a:xfrm>
        </p:spPr>
        <p:txBody>
          <a:bodyPr vert="horz" lIns="91440" tIns="45720" rIns="91440" bIns="45720" rtlCol="0" anchor="t">
            <a:normAutofit fontScale="92500" lnSpcReduction="10000"/>
          </a:bodyPr>
          <a:lstStyle/>
          <a:p>
            <a:r>
              <a:rPr lang="en-US" sz="1800" dirty="0">
                <a:latin typeface="Georgia"/>
              </a:rPr>
              <a:t>Once the job description is approved, the HR team will start a Job Requisition Form in </a:t>
            </a:r>
            <a:r>
              <a:rPr lang="en-US" sz="1800" dirty="0" err="1">
                <a:latin typeface="Georgia"/>
              </a:rPr>
              <a:t>PageUp</a:t>
            </a:r>
            <a:r>
              <a:rPr lang="en-US" sz="1800" dirty="0">
                <a:latin typeface="Georgia"/>
              </a:rPr>
              <a:t> that goes through a series of approvers (previously the SPAF). This form will circulate through the appropriate signers and once finalized, will come back to the Talent Acquisition Specialist to begin the job posting phase. </a:t>
            </a:r>
            <a:endParaRPr lang="en-US" dirty="0"/>
          </a:p>
          <a:p>
            <a:r>
              <a:rPr lang="en-US" sz="1800" dirty="0">
                <a:latin typeface="Georgia"/>
              </a:rPr>
              <a:t>When the job requisition is ready to review, you will receive an email notification with the subject line "</a:t>
            </a:r>
            <a:r>
              <a:rPr lang="en-US" sz="1800" b="1" i="1" dirty="0">
                <a:latin typeface="Georgia"/>
              </a:rPr>
              <a:t>Requisition for Review</a:t>
            </a:r>
            <a:r>
              <a:rPr lang="en-US" sz="1800" dirty="0">
                <a:latin typeface="Georgia"/>
              </a:rPr>
              <a:t>". There is a link in the email that brings you to the requisition or you can log in to PageUp.</a:t>
            </a:r>
            <a:endParaRPr lang="en-US" dirty="0"/>
          </a:p>
          <a:p>
            <a:r>
              <a:rPr lang="en-US" sz="1800" dirty="0">
                <a:latin typeface="Georgia"/>
              </a:rPr>
              <a:t>You have 2 options to approve the requisition. </a:t>
            </a:r>
          </a:p>
          <a:p>
            <a:pPr marL="800100" lvl="1" indent="-342900">
              <a:buAutoNum type="arabicPeriod"/>
            </a:pPr>
            <a:r>
              <a:rPr lang="en-US" sz="1400" dirty="0">
                <a:latin typeface="Georgia"/>
              </a:rPr>
              <a:t>Reply "approve" to the email</a:t>
            </a:r>
          </a:p>
          <a:p>
            <a:pPr marL="800100" lvl="1" indent="-342900">
              <a:buAutoNum type="arabicPeriod"/>
            </a:pPr>
            <a:r>
              <a:rPr lang="en-US" sz="1400" dirty="0">
                <a:latin typeface="Georgia"/>
              </a:rPr>
              <a:t>Log in to </a:t>
            </a:r>
            <a:r>
              <a:rPr lang="en-US" sz="1400" dirty="0" err="1">
                <a:latin typeface="Georgia"/>
              </a:rPr>
              <a:t>PageUp</a:t>
            </a:r>
            <a:r>
              <a:rPr lang="en-US" sz="1400" dirty="0">
                <a:latin typeface="Georgia"/>
              </a:rPr>
              <a:t> and approve</a:t>
            </a:r>
          </a:p>
        </p:txBody>
      </p:sp>
      <p:pic>
        <p:nvPicPr>
          <p:cNvPr id="22" name="Picture 21" descr="A screenshot of a computer screen&#10;&#10;AI-generated content may be incorrect.">
            <a:extLst>
              <a:ext uri="{FF2B5EF4-FFF2-40B4-BE49-F238E27FC236}">
                <a16:creationId xmlns:a16="http://schemas.microsoft.com/office/drawing/2014/main" id="{F502A1CF-493F-9EFC-5B69-4978D1A3C833}"/>
              </a:ext>
            </a:extLst>
          </p:cNvPr>
          <p:cNvPicPr>
            <a:picLocks noChangeAspect="1"/>
          </p:cNvPicPr>
          <p:nvPr/>
        </p:nvPicPr>
        <p:blipFill>
          <a:blip r:embed="rId3"/>
          <a:stretch>
            <a:fillRect/>
          </a:stretch>
        </p:blipFill>
        <p:spPr>
          <a:xfrm>
            <a:off x="1223316" y="4416369"/>
            <a:ext cx="2344926" cy="1951496"/>
          </a:xfrm>
          <a:prstGeom prst="rect">
            <a:avLst/>
          </a:prstGeom>
        </p:spPr>
      </p:pic>
      <p:sp>
        <p:nvSpPr>
          <p:cNvPr id="24" name="TextBox 23">
            <a:extLst>
              <a:ext uri="{FF2B5EF4-FFF2-40B4-BE49-F238E27FC236}">
                <a16:creationId xmlns:a16="http://schemas.microsoft.com/office/drawing/2014/main" id="{C780BF20-70C0-D04C-EACC-7DFC9343C371}"/>
              </a:ext>
            </a:extLst>
          </p:cNvPr>
          <p:cNvSpPr txBox="1"/>
          <p:nvPr/>
        </p:nvSpPr>
        <p:spPr>
          <a:xfrm>
            <a:off x="3833570" y="5131552"/>
            <a:ext cx="67056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Georgia"/>
              </a:rPr>
              <a:t>Click on "Jobs awaiting your approval"</a:t>
            </a:r>
          </a:p>
        </p:txBody>
      </p:sp>
    </p:spTree>
    <p:extLst>
      <p:ext uri="{BB962C8B-B14F-4D97-AF65-F5344CB8AC3E}">
        <p14:creationId xmlns:p14="http://schemas.microsoft.com/office/powerpoint/2010/main" val="1107593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c8b8e880-ee25-4a05-9e29-dc42a604a860" xsi:nil="true"/>
    <SharedWithUsers xmlns="9f8cc55e-7c37-4b74-96ce-82c6a1fb5cd5">
      <UserInfo>
        <DisplayName/>
        <AccountId xsi:nil="true"/>
        <AccountType/>
      </UserInfo>
    </SharedWithUsers>
    <lcf76f155ced4ddcb4097134ff3c332f xmlns="c8b8e880-ee25-4a05-9e29-dc42a604a860">
      <Terms xmlns="http://schemas.microsoft.com/office/infopath/2007/PartnerControls"/>
    </lcf76f155ced4ddcb4097134ff3c332f>
    <TaxCatchAll xmlns="9f8cc55e-7c37-4b74-96ce-82c6a1fb5cd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4F1B2134BB4F4F9D7D9DE106F9D1B4" ma:contentTypeVersion="19" ma:contentTypeDescription="Create a new document." ma:contentTypeScope="" ma:versionID="b374f3b432f4f412e2c01b984c51e750">
  <xsd:schema xmlns:xsd="http://www.w3.org/2001/XMLSchema" xmlns:xs="http://www.w3.org/2001/XMLSchema" xmlns:p="http://schemas.microsoft.com/office/2006/metadata/properties" xmlns:ns2="c8b8e880-ee25-4a05-9e29-dc42a604a860" xmlns:ns3="9f8cc55e-7c37-4b74-96ce-82c6a1fb5cd5" targetNamespace="http://schemas.microsoft.com/office/2006/metadata/properties" ma:root="true" ma:fieldsID="af525b999bdda0ffec3ff0605057f722" ns2:_="" ns3:_="">
    <xsd:import namespace="c8b8e880-ee25-4a05-9e29-dc42a604a860"/>
    <xsd:import namespace="9f8cc55e-7c37-4b74-96ce-82c6a1fb5c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b8e880-ee25-4a05-9e29-dc42a604a8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5131de1-79e0-4ab6-8c73-ba4cbd694e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8cc55e-7c37-4b74-96ce-82c6a1fb5cd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10414ad-fa56-42b7-89d8-4a68bca8b567}" ma:internalName="TaxCatchAll" ma:showField="CatchAllData" ma:web="9f8cc55e-7c37-4b74-96ce-82c6a1fb5c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27B9FA-68B8-4E95-8C08-E8015E507920}">
  <ds:schemaRefs>
    <ds:schemaRef ds:uri="http://schemas.microsoft.com/sharepoint/v3/contenttype/forms"/>
  </ds:schemaRefs>
</ds:datastoreItem>
</file>

<file path=customXml/itemProps2.xml><?xml version="1.0" encoding="utf-8"?>
<ds:datastoreItem xmlns:ds="http://schemas.openxmlformats.org/officeDocument/2006/customXml" ds:itemID="{891CBD35-5D92-4317-A8E6-96C6683D619E}">
  <ds:schemaRefs>
    <ds:schemaRef ds:uri="9f8cc55e-7c37-4b74-96ce-82c6a1fb5cd5"/>
    <ds:schemaRef ds:uri="c8b8e880-ee25-4a05-9e29-dc42a604a8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AB616A2-61CF-46EE-80D4-39687EB5A961}">
  <ds:schemaRefs>
    <ds:schemaRef ds:uri="9f8cc55e-7c37-4b74-96ce-82c6a1fb5cd5"/>
    <ds:schemaRef ds:uri="c8b8e880-ee25-4a05-9e29-dc42a604a8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2892</Words>
  <Application>Microsoft Office PowerPoint</Application>
  <PresentationFormat>Widescreen</PresentationFormat>
  <Paragraphs>204</Paragraphs>
  <Slides>39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Aptos</vt:lpstr>
      <vt:lpstr>Aptos Display</vt:lpstr>
      <vt:lpstr>Arial</vt:lpstr>
      <vt:lpstr>Arial,Sans-Serif</vt:lpstr>
      <vt:lpstr>Calibri</vt:lpstr>
      <vt:lpstr>Georgia</vt:lpstr>
      <vt:lpstr>office theme</vt:lpstr>
      <vt:lpstr>PageUp User Guide – Hiring Managers and Search Committee Chairs</vt:lpstr>
      <vt:lpstr>Table of Contents</vt:lpstr>
      <vt:lpstr>Introduction</vt:lpstr>
      <vt:lpstr>How to Log in to PageUp</vt:lpstr>
      <vt:lpstr>How to Log in to PageUp </vt:lpstr>
      <vt:lpstr>PowerPoint Presentation</vt:lpstr>
      <vt:lpstr>PageUp User Guide</vt:lpstr>
      <vt:lpstr>Requisition Approval Process</vt:lpstr>
      <vt:lpstr>Requisition Approval Process</vt:lpstr>
      <vt:lpstr>Requisition Approval Process</vt:lpstr>
      <vt:lpstr>PowerPoint Presentation</vt:lpstr>
      <vt:lpstr>Requisition Approval Process</vt:lpstr>
      <vt:lpstr>Requisition Approval Process</vt:lpstr>
      <vt:lpstr>PowerPoint Presentation</vt:lpstr>
      <vt:lpstr>PowerPoint Presentation</vt:lpstr>
      <vt:lpstr>PowerPoint Presentation</vt:lpstr>
      <vt:lpstr>PowerPoint Presentation</vt:lpstr>
      <vt:lpstr>PageUp User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Viewing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PageUp User Guide</vt:lpstr>
      <vt:lpstr>Hiring Recommendation</vt:lpstr>
      <vt:lpstr>PowerPoint Presentation</vt:lpstr>
      <vt:lpstr>PowerPoint Presentation</vt:lpstr>
      <vt:lpstr>Submitting the hiring recommendation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PageUp User Guide</dc:title>
  <dc:creator/>
  <cp:lastModifiedBy>Missy Liu</cp:lastModifiedBy>
  <cp:revision>1807</cp:revision>
  <dcterms:created xsi:type="dcterms:W3CDTF">2024-08-28T15:10:23Z</dcterms:created>
  <dcterms:modified xsi:type="dcterms:W3CDTF">2025-02-10T21:55:08Z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0x010100FC4F1B2134BB4F4F9D7D9DE106F9D1B4</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